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033e0926f67401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0c5cc2e54bf4464"/>
  </p:sldMasterIdLst>
  <p:sldIdLst>
    <p:sldId xmlns:r="http://schemas.openxmlformats.org/officeDocument/2006/relationships" id="256" r:id="R4de978436e89407d"/>
    <p:sldId xmlns:r="http://schemas.openxmlformats.org/officeDocument/2006/relationships" id="257" r:id="Ree7fed7b9dcb43f0"/>
    <p:sldId xmlns:r="http://schemas.openxmlformats.org/officeDocument/2006/relationships" id="258" r:id="Rb47f7419a6f741da"/>
    <p:sldId xmlns:r="http://schemas.openxmlformats.org/officeDocument/2006/relationships" id="259" r:id="Raf66b491c09d43dc"/>
    <p:sldId xmlns:r="http://schemas.openxmlformats.org/officeDocument/2006/relationships" id="260" r:id="R5097ed47f0e648d8"/>
    <p:sldId xmlns:r="http://schemas.openxmlformats.org/officeDocument/2006/relationships" id="261" r:id="Rec3fead02d4d4bc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0c5cc2e54bf4464" /><Relationship Type="http://schemas.openxmlformats.org/officeDocument/2006/relationships/slide" Target="/ppt/slides/slide1.xml" Id="R4de978436e89407d" /><Relationship Type="http://schemas.openxmlformats.org/officeDocument/2006/relationships/slide" Target="/ppt/slides/slide2.xml" Id="Ree7fed7b9dcb43f0" /><Relationship Type="http://schemas.openxmlformats.org/officeDocument/2006/relationships/slide" Target="/ppt/slides/slide3.xml" Id="Rb47f7419a6f741da" /><Relationship Type="http://schemas.openxmlformats.org/officeDocument/2006/relationships/slide" Target="/ppt/slides/slide4.xml" Id="Raf66b491c09d43dc" /><Relationship Type="http://schemas.openxmlformats.org/officeDocument/2006/relationships/slide" Target="/ppt/slides/slide5.xml" Id="R5097ed47f0e648d8" /><Relationship Type="http://schemas.openxmlformats.org/officeDocument/2006/relationships/slide" Target="/ppt/slides/slide6.xml" Id="Rec3fead02d4d4bc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7722b14822842e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66b967992149c7" /><Relationship Type="http://schemas.openxmlformats.org/officeDocument/2006/relationships/theme" Target="/ppt/slideMasters/theme/theme1.xml" Id="R0bf713ba1130402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466b967992149c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04653842f5430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66ee1bc000456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6d7d5a0fd14e7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aae33732a640f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b1eaffe992471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7b4bb11a214e6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BIEN SPAREBANK ASA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BIEN SPAREBANK ASA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BIEN SPAREBANK ASA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BIEN SPAREBANK ASA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BIEN SPAREBANK ASA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BIEN SPAREBANK ASA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SPAREBANKSTIFTELSEN BIEN  –  48,5 %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 aksjonærer  –  19,3 %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 VIDSJÅ  –  6,9 %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JERNBANEPERSONALETS FORSIKRING  –  6,6 %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SPAREBANKEN SØR  –  4,8 %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MP PENSJON PK  –  2,0 %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BIEN SPAREBANK ASA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Dronning Mauds gate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post@bien.no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www.bien.no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991 853 995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BIEN SPAREBANK ASA</a:t>
            </a:r>
          </a:p>
        </p:txBody>
      </p:sp>
    </p:spTree>
  </p:cSld>
  <p:clrMapOvr>
    <a:masterClrMapping xmlns:a="http://schemas.openxmlformats.org/drawingml/2006/main"/>
  </p:clrMapOvr>
</p:sld>
</file>