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9f7bda69cf4e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afa14a56c4bff"/>
  </p:sldMasterIdLst>
  <p:sldIdLst>
    <p:sldId xmlns:r="http://schemas.openxmlformats.org/officeDocument/2006/relationships" id="256" r:id="R61bfa0ebaea14502"/>
    <p:sldId xmlns:r="http://schemas.openxmlformats.org/officeDocument/2006/relationships" id="257" r:id="Rf61e8cd9d4a24f66"/>
    <p:sldId xmlns:r="http://schemas.openxmlformats.org/officeDocument/2006/relationships" id="258" r:id="R758d9d4cf82b47b9"/>
    <p:sldId xmlns:r="http://schemas.openxmlformats.org/officeDocument/2006/relationships" id="259" r:id="R5065781073fd4efb"/>
    <p:sldId xmlns:r="http://schemas.openxmlformats.org/officeDocument/2006/relationships" id="260" r:id="Re578072500764420"/>
    <p:sldId xmlns:r="http://schemas.openxmlformats.org/officeDocument/2006/relationships" id="261" r:id="Rd7da15f0b0ae4ada"/>
    <p:sldId xmlns:r="http://schemas.openxmlformats.org/officeDocument/2006/relationships" id="262" r:id="Re9ce3d1b048641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afa14a56c4bff" /><Relationship Type="http://schemas.openxmlformats.org/officeDocument/2006/relationships/slide" Target="/ppt/slides/slide1.xml" Id="R61bfa0ebaea14502" /><Relationship Type="http://schemas.openxmlformats.org/officeDocument/2006/relationships/slide" Target="/ppt/slides/slide2.xml" Id="Rf61e8cd9d4a24f66" /><Relationship Type="http://schemas.openxmlformats.org/officeDocument/2006/relationships/slide" Target="/ppt/slides/slide3.xml" Id="R758d9d4cf82b47b9" /><Relationship Type="http://schemas.openxmlformats.org/officeDocument/2006/relationships/slide" Target="/ppt/slides/slide4.xml" Id="R5065781073fd4efb" /><Relationship Type="http://schemas.openxmlformats.org/officeDocument/2006/relationships/slide" Target="/ppt/slides/slide5.xml" Id="Re578072500764420" /><Relationship Type="http://schemas.openxmlformats.org/officeDocument/2006/relationships/slide" Target="/ppt/slides/slide6.xml" Id="Rd7da15f0b0ae4ada" /><Relationship Type="http://schemas.openxmlformats.org/officeDocument/2006/relationships/slide" Target="/ppt/slides/slide7.xml" Id="Re9ce3d1b048641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5265bed6348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85e938650472e" /><Relationship Type="http://schemas.openxmlformats.org/officeDocument/2006/relationships/theme" Target="/ppt/slideMasters/theme/theme1.xml" Id="Re106d7f2a0d4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d85e93865047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1e4ba79734b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15a676b3543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441416e984f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40086a54f44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8256d08314b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ec2aef6e647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e64394c1f4a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MARKAGARDEN AS ble etablert [år] og holder til i Vigrestad.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544 372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13 559 665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BML INVEST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WALDELAND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