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93dff0036644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09bc50e71f400d"/>
  </p:sldMasterIdLst>
  <p:sldIdLst>
    <p:sldId xmlns:r="http://schemas.openxmlformats.org/officeDocument/2006/relationships" id="256" r:id="R8b80c806f61846e0"/>
    <p:sldId xmlns:r="http://schemas.openxmlformats.org/officeDocument/2006/relationships" id="257" r:id="R047e42407bf347e4"/>
    <p:sldId xmlns:r="http://schemas.openxmlformats.org/officeDocument/2006/relationships" id="258" r:id="Rd537bd00c3f84246"/>
    <p:sldId xmlns:r="http://schemas.openxmlformats.org/officeDocument/2006/relationships" id="259" r:id="R0d7c70b166c64475"/>
    <p:sldId xmlns:r="http://schemas.openxmlformats.org/officeDocument/2006/relationships" id="260" r:id="Re06ca5edf6e648fc"/>
    <p:sldId xmlns:r="http://schemas.openxmlformats.org/officeDocument/2006/relationships" id="261" r:id="R065a16145a02446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09bc50e71f400d" /><Relationship Type="http://schemas.openxmlformats.org/officeDocument/2006/relationships/slide" Target="/ppt/slides/slide1.xml" Id="R8b80c806f61846e0" /><Relationship Type="http://schemas.openxmlformats.org/officeDocument/2006/relationships/slide" Target="/ppt/slides/slide2.xml" Id="R047e42407bf347e4" /><Relationship Type="http://schemas.openxmlformats.org/officeDocument/2006/relationships/slide" Target="/ppt/slides/slide3.xml" Id="Rd537bd00c3f84246" /><Relationship Type="http://schemas.openxmlformats.org/officeDocument/2006/relationships/slide" Target="/ppt/slides/slide4.xml" Id="R0d7c70b166c64475" /><Relationship Type="http://schemas.openxmlformats.org/officeDocument/2006/relationships/slide" Target="/ppt/slides/slide5.xml" Id="Re06ca5edf6e648fc" /><Relationship Type="http://schemas.openxmlformats.org/officeDocument/2006/relationships/slide" Target="/ppt/slides/slide6.xml" Id="R065a16145a02446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5f28f06b88452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d02de53de94115" /><Relationship Type="http://schemas.openxmlformats.org/officeDocument/2006/relationships/theme" Target="/ppt/slideMasters/theme/theme1.xml" Id="Re8b18b71d8aa40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d02de53de941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d50ee3f06a4f7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b4942281f46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77f2814e69440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561f4703894b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3864add649438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409de05e7144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MARKAGARDEN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Skogateigen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4362 Vigrestad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bjorn@bobyggjaren.no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991 828 362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