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082bf9e7a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2284532624ee1"/>
  </p:sldMasterIdLst>
  <p:sldIdLst>
    <p:sldId xmlns:r="http://schemas.openxmlformats.org/officeDocument/2006/relationships" id="256" r:id="R8f0e09b5f7594e03"/>
    <p:sldId xmlns:r="http://schemas.openxmlformats.org/officeDocument/2006/relationships" id="257" r:id="R6b9f0704bb6c431b"/>
    <p:sldId xmlns:r="http://schemas.openxmlformats.org/officeDocument/2006/relationships" id="258" r:id="R9d0ad794289d4c79"/>
    <p:sldId xmlns:r="http://schemas.openxmlformats.org/officeDocument/2006/relationships" id="259" r:id="R438862e027f54fec"/>
    <p:sldId xmlns:r="http://schemas.openxmlformats.org/officeDocument/2006/relationships" id="260" r:id="R8c69f01f682b4a09"/>
    <p:sldId xmlns:r="http://schemas.openxmlformats.org/officeDocument/2006/relationships" id="261" r:id="R439e5a8baf6a4f83"/>
    <p:sldId xmlns:r="http://schemas.openxmlformats.org/officeDocument/2006/relationships" id="262" r:id="Rbc1d68f699b3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2284532624ee1" /><Relationship Type="http://schemas.openxmlformats.org/officeDocument/2006/relationships/slide" Target="/ppt/slides/slide1.xml" Id="R8f0e09b5f7594e03" /><Relationship Type="http://schemas.openxmlformats.org/officeDocument/2006/relationships/slide" Target="/ppt/slides/slide2.xml" Id="R6b9f0704bb6c431b" /><Relationship Type="http://schemas.openxmlformats.org/officeDocument/2006/relationships/slide" Target="/ppt/slides/slide3.xml" Id="R9d0ad794289d4c79" /><Relationship Type="http://schemas.openxmlformats.org/officeDocument/2006/relationships/slide" Target="/ppt/slides/slide4.xml" Id="R438862e027f54fec" /><Relationship Type="http://schemas.openxmlformats.org/officeDocument/2006/relationships/slide" Target="/ppt/slides/slide5.xml" Id="R8c69f01f682b4a09" /><Relationship Type="http://schemas.openxmlformats.org/officeDocument/2006/relationships/slide" Target="/ppt/slides/slide6.xml" Id="R439e5a8baf6a4f83" /><Relationship Type="http://schemas.openxmlformats.org/officeDocument/2006/relationships/slide" Target="/ppt/slides/slide7.xml" Id="Rbc1d68f699b3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a7d398633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c0ca558a4d27" /><Relationship Type="http://schemas.openxmlformats.org/officeDocument/2006/relationships/theme" Target="/ppt/slideMasters/theme/theme1.xml" Id="Ra411cf89456e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2c0ca558a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d344185e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1c591828a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5e38cac4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d47ed35b4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4780f8ec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5edaa45f5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33e9794d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