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ab95ca2a08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893195b09d4251"/>
  </p:sldMasterIdLst>
  <p:sldIdLst>
    <p:sldId xmlns:r="http://schemas.openxmlformats.org/officeDocument/2006/relationships" id="256" r:id="R4752d038ecf94273"/>
    <p:sldId xmlns:r="http://schemas.openxmlformats.org/officeDocument/2006/relationships" id="257" r:id="R4055f6847f504ffa"/>
    <p:sldId xmlns:r="http://schemas.openxmlformats.org/officeDocument/2006/relationships" id="258" r:id="R76705bea4bba4bbd"/>
    <p:sldId xmlns:r="http://schemas.openxmlformats.org/officeDocument/2006/relationships" id="259" r:id="Ra36aa816e0c84e98"/>
    <p:sldId xmlns:r="http://schemas.openxmlformats.org/officeDocument/2006/relationships" id="260" r:id="R3a6384c5efcc426c"/>
    <p:sldId xmlns:r="http://schemas.openxmlformats.org/officeDocument/2006/relationships" id="261" r:id="R802cedd8d7f348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93195b09d4251" /><Relationship Type="http://schemas.openxmlformats.org/officeDocument/2006/relationships/slide" Target="/ppt/slides/slide1.xml" Id="R4752d038ecf94273" /><Relationship Type="http://schemas.openxmlformats.org/officeDocument/2006/relationships/slide" Target="/ppt/slides/slide2.xml" Id="R4055f6847f504ffa" /><Relationship Type="http://schemas.openxmlformats.org/officeDocument/2006/relationships/slide" Target="/ppt/slides/slide3.xml" Id="R76705bea4bba4bbd" /><Relationship Type="http://schemas.openxmlformats.org/officeDocument/2006/relationships/slide" Target="/ppt/slides/slide4.xml" Id="Ra36aa816e0c84e98" /><Relationship Type="http://schemas.openxmlformats.org/officeDocument/2006/relationships/slide" Target="/ppt/slides/slide5.xml" Id="R3a6384c5efcc426c" /><Relationship Type="http://schemas.openxmlformats.org/officeDocument/2006/relationships/slide" Target="/ppt/slides/slide6.xml" Id="R802cedd8d7f348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1e768e51f41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b865f397c4ae3" /><Relationship Type="http://schemas.openxmlformats.org/officeDocument/2006/relationships/theme" Target="/ppt/slideMasters/theme/theme1.xml" Id="R6b1da86f319040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fb865f397c4a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e31733828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1dd3b833440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ac7c4153644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a6cdf868d4a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861dab1254b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2582f892047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FREWILLA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991 818 413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FREWILLA AS</a:t>
            </a:r>
          </a:p>
        </p:txBody>
      </p:sp>
    </p:spTree>
  </p:cSld>
  <p:clrMapOvr>
    <a:masterClrMapping xmlns:a="http://schemas.openxmlformats.org/drawingml/2006/main"/>
  </p:clrMapOvr>
</p:sld>
</file>