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0e798de40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207d80e4b49d4"/>
  </p:sldMasterIdLst>
  <p:sldIdLst>
    <p:sldId xmlns:r="http://schemas.openxmlformats.org/officeDocument/2006/relationships" id="256" r:id="Rb6f9b7e931c345a5"/>
    <p:sldId xmlns:r="http://schemas.openxmlformats.org/officeDocument/2006/relationships" id="257" r:id="R7d4be4fbf655413c"/>
    <p:sldId xmlns:r="http://schemas.openxmlformats.org/officeDocument/2006/relationships" id="258" r:id="R9f28700102ec4987"/>
    <p:sldId xmlns:r="http://schemas.openxmlformats.org/officeDocument/2006/relationships" id="259" r:id="R1559be6291264762"/>
    <p:sldId xmlns:r="http://schemas.openxmlformats.org/officeDocument/2006/relationships" id="260" r:id="R7c89376a741241ad"/>
    <p:sldId xmlns:r="http://schemas.openxmlformats.org/officeDocument/2006/relationships" id="261" r:id="Rbb1fada77f494386"/>
    <p:sldId xmlns:r="http://schemas.openxmlformats.org/officeDocument/2006/relationships" id="262" r:id="R173693b2c60d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207d80e4b49d4" /><Relationship Type="http://schemas.openxmlformats.org/officeDocument/2006/relationships/slide" Target="/ppt/slides/slide1.xml" Id="Rb6f9b7e931c345a5" /><Relationship Type="http://schemas.openxmlformats.org/officeDocument/2006/relationships/slide" Target="/ppt/slides/slide2.xml" Id="R7d4be4fbf655413c" /><Relationship Type="http://schemas.openxmlformats.org/officeDocument/2006/relationships/slide" Target="/ppt/slides/slide3.xml" Id="R9f28700102ec4987" /><Relationship Type="http://schemas.openxmlformats.org/officeDocument/2006/relationships/slide" Target="/ppt/slides/slide4.xml" Id="R1559be6291264762" /><Relationship Type="http://schemas.openxmlformats.org/officeDocument/2006/relationships/slide" Target="/ppt/slides/slide5.xml" Id="R7c89376a741241ad" /><Relationship Type="http://schemas.openxmlformats.org/officeDocument/2006/relationships/slide" Target="/ppt/slides/slide6.xml" Id="Rbb1fada77f494386" /><Relationship Type="http://schemas.openxmlformats.org/officeDocument/2006/relationships/slide" Target="/ppt/slides/slide7.xml" Id="R173693b2c60d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c4770c357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4859931604e53" /><Relationship Type="http://schemas.openxmlformats.org/officeDocument/2006/relationships/theme" Target="/ppt/slideMasters/theme/theme1.xml" Id="R42b4a77199874f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485993160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dd90c6ba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a833ec4f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4cc84c22f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6fc8d57bd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9710bc8b9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d2a8b6c6443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5c9453b0e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ESTATE SYSTEM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ESTATE SYSTEM INDUSTRIES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5 790 157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stein-erik.myklebust@eltie.as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991 783 512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