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b70b8469a04e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c6021a3eff43ff"/>
  </p:sldMasterIdLst>
  <p:sldIdLst>
    <p:sldId xmlns:r="http://schemas.openxmlformats.org/officeDocument/2006/relationships" id="256" r:id="Rb9223577b017404d"/>
    <p:sldId xmlns:r="http://schemas.openxmlformats.org/officeDocument/2006/relationships" id="257" r:id="Rb06f64f3ddb74318"/>
    <p:sldId xmlns:r="http://schemas.openxmlformats.org/officeDocument/2006/relationships" id="258" r:id="R475f06576892439a"/>
    <p:sldId xmlns:r="http://schemas.openxmlformats.org/officeDocument/2006/relationships" id="259" r:id="Rc7adbe16a9694674"/>
    <p:sldId xmlns:r="http://schemas.openxmlformats.org/officeDocument/2006/relationships" id="260" r:id="R370b14db2fae49ac"/>
    <p:sldId xmlns:r="http://schemas.openxmlformats.org/officeDocument/2006/relationships" id="261" r:id="Rfefe080889a444c0"/>
    <p:sldId xmlns:r="http://schemas.openxmlformats.org/officeDocument/2006/relationships" id="262" r:id="Rfb92d935acd745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6021a3eff43ff" /><Relationship Type="http://schemas.openxmlformats.org/officeDocument/2006/relationships/slide" Target="/ppt/slides/slide1.xml" Id="Rb9223577b017404d" /><Relationship Type="http://schemas.openxmlformats.org/officeDocument/2006/relationships/slide" Target="/ppt/slides/slide2.xml" Id="Rb06f64f3ddb74318" /><Relationship Type="http://schemas.openxmlformats.org/officeDocument/2006/relationships/slide" Target="/ppt/slides/slide3.xml" Id="R475f06576892439a" /><Relationship Type="http://schemas.openxmlformats.org/officeDocument/2006/relationships/slide" Target="/ppt/slides/slide4.xml" Id="Rc7adbe16a9694674" /><Relationship Type="http://schemas.openxmlformats.org/officeDocument/2006/relationships/slide" Target="/ppt/slides/slide5.xml" Id="R370b14db2fae49ac" /><Relationship Type="http://schemas.openxmlformats.org/officeDocument/2006/relationships/slide" Target="/ppt/slides/slide6.xml" Id="Rfefe080889a444c0" /><Relationship Type="http://schemas.openxmlformats.org/officeDocument/2006/relationships/slide" Target="/ppt/slides/slide7.xml" Id="Rfb92d935acd745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35ba18bd749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741eb74be43af" /><Relationship Type="http://schemas.openxmlformats.org/officeDocument/2006/relationships/theme" Target="/ppt/slideMasters/theme/theme1.xml" Id="R62ceb912a23e4e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6741eb74be43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855770e5d43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da56f8a604c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36fbf422748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4684afb4844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dd97774fb4c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f0d9b838b48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86316cab543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SIMON 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DAHL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6 250 795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20 714 167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23 805 894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FREDE DAHL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EDITH HANSEN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JAKOB DAHL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Bleikervangen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sfdahl@online.no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991 780 084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