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417cee939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523b391fc45ea"/>
  </p:sldMasterIdLst>
  <p:sldIdLst>
    <p:sldId xmlns:r="http://schemas.openxmlformats.org/officeDocument/2006/relationships" id="256" r:id="R7d94ab0494944ead"/>
    <p:sldId xmlns:r="http://schemas.openxmlformats.org/officeDocument/2006/relationships" id="257" r:id="Rf1513011210845e2"/>
    <p:sldId xmlns:r="http://schemas.openxmlformats.org/officeDocument/2006/relationships" id="258" r:id="R2aea478dea2b4f46"/>
    <p:sldId xmlns:r="http://schemas.openxmlformats.org/officeDocument/2006/relationships" id="259" r:id="R2aa691c5f0094261"/>
    <p:sldId xmlns:r="http://schemas.openxmlformats.org/officeDocument/2006/relationships" id="260" r:id="R78aa538c8a0b4135"/>
    <p:sldId xmlns:r="http://schemas.openxmlformats.org/officeDocument/2006/relationships" id="261" r:id="R4a159360d2e546d8"/>
    <p:sldId xmlns:r="http://schemas.openxmlformats.org/officeDocument/2006/relationships" id="262" r:id="R0606403544f8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523b391fc45ea" /><Relationship Type="http://schemas.openxmlformats.org/officeDocument/2006/relationships/slide" Target="/ppt/slides/slide1.xml" Id="R7d94ab0494944ead" /><Relationship Type="http://schemas.openxmlformats.org/officeDocument/2006/relationships/slide" Target="/ppt/slides/slide2.xml" Id="Rf1513011210845e2" /><Relationship Type="http://schemas.openxmlformats.org/officeDocument/2006/relationships/slide" Target="/ppt/slides/slide3.xml" Id="R2aea478dea2b4f46" /><Relationship Type="http://schemas.openxmlformats.org/officeDocument/2006/relationships/slide" Target="/ppt/slides/slide4.xml" Id="R2aa691c5f0094261" /><Relationship Type="http://schemas.openxmlformats.org/officeDocument/2006/relationships/slide" Target="/ppt/slides/slide5.xml" Id="R78aa538c8a0b4135" /><Relationship Type="http://schemas.openxmlformats.org/officeDocument/2006/relationships/slide" Target="/ppt/slides/slide6.xml" Id="R4a159360d2e546d8" /><Relationship Type="http://schemas.openxmlformats.org/officeDocument/2006/relationships/slide" Target="/ppt/slides/slide7.xml" Id="R0606403544f8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ac10847c0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f080cb524d20" /><Relationship Type="http://schemas.openxmlformats.org/officeDocument/2006/relationships/theme" Target="/ppt/slideMasters/theme/theme1.xml" Id="Rf912ec6a50e0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7f080cb52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e6343b47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390e29d0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a3f9744f4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bfa1b96c4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2c3365485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aadc892d0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bcd1292bc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KNUTHOLMEN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28 470 002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7 106 171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