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42615845f4b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0b2dc99c91475c"/>
  </p:sldMasterIdLst>
  <p:sldIdLst>
    <p:sldId xmlns:r="http://schemas.openxmlformats.org/officeDocument/2006/relationships" id="256" r:id="R10426512af40415c"/>
    <p:sldId xmlns:r="http://schemas.openxmlformats.org/officeDocument/2006/relationships" id="257" r:id="R48d936af8e1e4033"/>
    <p:sldId xmlns:r="http://schemas.openxmlformats.org/officeDocument/2006/relationships" id="258" r:id="Rb794f047cddf4c28"/>
    <p:sldId xmlns:r="http://schemas.openxmlformats.org/officeDocument/2006/relationships" id="259" r:id="R645c5e202c594ed8"/>
    <p:sldId xmlns:r="http://schemas.openxmlformats.org/officeDocument/2006/relationships" id="260" r:id="R49f81dd19f3442bf"/>
    <p:sldId xmlns:r="http://schemas.openxmlformats.org/officeDocument/2006/relationships" id="261" r:id="Re8024f778447446d"/>
    <p:sldId xmlns:r="http://schemas.openxmlformats.org/officeDocument/2006/relationships" id="262" r:id="Rf6bfa49c751540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b2dc99c91475c" /><Relationship Type="http://schemas.openxmlformats.org/officeDocument/2006/relationships/slide" Target="/ppt/slides/slide1.xml" Id="R10426512af40415c" /><Relationship Type="http://schemas.openxmlformats.org/officeDocument/2006/relationships/slide" Target="/ppt/slides/slide2.xml" Id="R48d936af8e1e4033" /><Relationship Type="http://schemas.openxmlformats.org/officeDocument/2006/relationships/slide" Target="/ppt/slides/slide3.xml" Id="Rb794f047cddf4c28" /><Relationship Type="http://schemas.openxmlformats.org/officeDocument/2006/relationships/slide" Target="/ppt/slides/slide4.xml" Id="R645c5e202c594ed8" /><Relationship Type="http://schemas.openxmlformats.org/officeDocument/2006/relationships/slide" Target="/ppt/slides/slide5.xml" Id="R49f81dd19f3442bf" /><Relationship Type="http://schemas.openxmlformats.org/officeDocument/2006/relationships/slide" Target="/ppt/slides/slide6.xml" Id="Re8024f778447446d" /><Relationship Type="http://schemas.openxmlformats.org/officeDocument/2006/relationships/slide" Target="/ppt/slides/slide7.xml" Id="Rf6bfa49c751540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4226f50b748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9857f1ccd4fe5" /><Relationship Type="http://schemas.openxmlformats.org/officeDocument/2006/relationships/theme" Target="/ppt/slideMasters/theme/theme1.xml" Id="R938cae63f2b941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09857f1ccd4f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1dca079ae41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e2709f3eb4e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4d99d59d2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bf7b5908f47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7f3a55c6b4d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109712bb846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c81cb514243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HOLDING AS ble etablert [år] og holder til i Kalvåg.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4 288 104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9 121 540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JAN FREDRIK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SVEIN INGE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SVEIAN MARTINE FOSSE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 HOLDING AS</a:t>
            </a:r>
          </a:p>
        </p:txBody>
      </p:sp>
    </p:spTree>
  </p:cSld>
  <p:clrMapOvr>
    <a:masterClrMapping xmlns:a="http://schemas.openxmlformats.org/drawingml/2006/main"/>
  </p:clrMapOvr>
</p:sld>
</file>