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5d77ce64f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21bfde96140d9"/>
  </p:sldMasterIdLst>
  <p:sldIdLst>
    <p:sldId xmlns:r="http://schemas.openxmlformats.org/officeDocument/2006/relationships" id="256" r:id="R659969614abd4663"/>
    <p:sldId xmlns:r="http://schemas.openxmlformats.org/officeDocument/2006/relationships" id="257" r:id="R872e3cd916b3498f"/>
    <p:sldId xmlns:r="http://schemas.openxmlformats.org/officeDocument/2006/relationships" id="258" r:id="R3c3a26e0bde04516"/>
    <p:sldId xmlns:r="http://schemas.openxmlformats.org/officeDocument/2006/relationships" id="259" r:id="Reeab20f91e1d4267"/>
    <p:sldId xmlns:r="http://schemas.openxmlformats.org/officeDocument/2006/relationships" id="260" r:id="R31ce6ab8837e4662"/>
    <p:sldId xmlns:r="http://schemas.openxmlformats.org/officeDocument/2006/relationships" id="261" r:id="Rba23465ccbbc40f8"/>
    <p:sldId xmlns:r="http://schemas.openxmlformats.org/officeDocument/2006/relationships" id="262" r:id="R3bca34229f444d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21bfde96140d9" /><Relationship Type="http://schemas.openxmlformats.org/officeDocument/2006/relationships/slide" Target="/ppt/slides/slide1.xml" Id="R659969614abd4663" /><Relationship Type="http://schemas.openxmlformats.org/officeDocument/2006/relationships/slide" Target="/ppt/slides/slide2.xml" Id="R872e3cd916b3498f" /><Relationship Type="http://schemas.openxmlformats.org/officeDocument/2006/relationships/slide" Target="/ppt/slides/slide3.xml" Id="R3c3a26e0bde04516" /><Relationship Type="http://schemas.openxmlformats.org/officeDocument/2006/relationships/slide" Target="/ppt/slides/slide4.xml" Id="Reeab20f91e1d4267" /><Relationship Type="http://schemas.openxmlformats.org/officeDocument/2006/relationships/slide" Target="/ppt/slides/slide5.xml" Id="R31ce6ab8837e4662" /><Relationship Type="http://schemas.openxmlformats.org/officeDocument/2006/relationships/slide" Target="/ppt/slides/slide6.xml" Id="Rba23465ccbbc40f8" /><Relationship Type="http://schemas.openxmlformats.org/officeDocument/2006/relationships/slide" Target="/ppt/slides/slide7.xml" Id="R3bca34229f444d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d5c0295ee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21e4d687d4554" /><Relationship Type="http://schemas.openxmlformats.org/officeDocument/2006/relationships/theme" Target="/ppt/slideMasters/theme/theme1.xml" Id="Rcfc319ca1474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21e4d687d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4e928b7d8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004531f67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143c7af50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cf8bab105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e107df5ce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c7e8e24844b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d6c936923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