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ddb7d7072c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66cac81f04c4a"/>
  </p:sldMasterIdLst>
  <p:sldIdLst>
    <p:sldId xmlns:r="http://schemas.openxmlformats.org/officeDocument/2006/relationships" id="256" r:id="R001e3dea11de4ca2"/>
    <p:sldId xmlns:r="http://schemas.openxmlformats.org/officeDocument/2006/relationships" id="257" r:id="R966fb834a6f94e7e"/>
    <p:sldId xmlns:r="http://schemas.openxmlformats.org/officeDocument/2006/relationships" id="258" r:id="R64fd4663c2bc4c09"/>
    <p:sldId xmlns:r="http://schemas.openxmlformats.org/officeDocument/2006/relationships" id="259" r:id="R39c4d2fd2338434b"/>
    <p:sldId xmlns:r="http://schemas.openxmlformats.org/officeDocument/2006/relationships" id="260" r:id="R2113175146fd4eb7"/>
    <p:sldId xmlns:r="http://schemas.openxmlformats.org/officeDocument/2006/relationships" id="261" r:id="R0a8af05f3d5e4f61"/>
    <p:sldId xmlns:r="http://schemas.openxmlformats.org/officeDocument/2006/relationships" id="262" r:id="R0a3717900785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66cac81f04c4a" /><Relationship Type="http://schemas.openxmlformats.org/officeDocument/2006/relationships/slide" Target="/ppt/slides/slide1.xml" Id="R001e3dea11de4ca2" /><Relationship Type="http://schemas.openxmlformats.org/officeDocument/2006/relationships/slide" Target="/ppt/slides/slide2.xml" Id="R966fb834a6f94e7e" /><Relationship Type="http://schemas.openxmlformats.org/officeDocument/2006/relationships/slide" Target="/ppt/slides/slide3.xml" Id="R64fd4663c2bc4c09" /><Relationship Type="http://schemas.openxmlformats.org/officeDocument/2006/relationships/slide" Target="/ppt/slides/slide4.xml" Id="R39c4d2fd2338434b" /><Relationship Type="http://schemas.openxmlformats.org/officeDocument/2006/relationships/slide" Target="/ppt/slides/slide5.xml" Id="R2113175146fd4eb7" /><Relationship Type="http://schemas.openxmlformats.org/officeDocument/2006/relationships/slide" Target="/ppt/slides/slide6.xml" Id="R0a8af05f3d5e4f61" /><Relationship Type="http://schemas.openxmlformats.org/officeDocument/2006/relationships/slide" Target="/ppt/slides/slide7.xml" Id="R0a3717900785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0ba25b7c244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4d0dc656d4205" /><Relationship Type="http://schemas.openxmlformats.org/officeDocument/2006/relationships/theme" Target="/ppt/slideMasters/theme/theme1.xml" Id="Rdc043e7fa3cf4a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a4d0dc656d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1333f0dcc4f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7dd4797404c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0b1e62d9e40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49c7dd398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e98148cb847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81b67bd0b4e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1733cff474e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STEBEKK VEDLIKEHOLD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STEBEKK VEDLIKEHOLD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STEBEKK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Kviengveien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991 710 760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STEBEKK VEDLIKEHOLD AS</a:t>
            </a:r>
          </a:p>
        </p:txBody>
      </p:sp>
    </p:spTree>
  </p:cSld>
  <p:clrMapOvr>
    <a:masterClrMapping xmlns:a="http://schemas.openxmlformats.org/drawingml/2006/main"/>
  </p:clrMapOvr>
</p:sld>
</file>