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55a6bd61a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5cdf226f848c9"/>
  </p:sldMasterIdLst>
  <p:sldIdLst>
    <p:sldId xmlns:r="http://schemas.openxmlformats.org/officeDocument/2006/relationships" id="256" r:id="R987b41b2247a4dbf"/>
    <p:sldId xmlns:r="http://schemas.openxmlformats.org/officeDocument/2006/relationships" id="257" r:id="R8c470a74fe8b47b9"/>
    <p:sldId xmlns:r="http://schemas.openxmlformats.org/officeDocument/2006/relationships" id="258" r:id="Re3dbfac8512b47b2"/>
    <p:sldId xmlns:r="http://schemas.openxmlformats.org/officeDocument/2006/relationships" id="259" r:id="R5b0b93c04e32466b"/>
    <p:sldId xmlns:r="http://schemas.openxmlformats.org/officeDocument/2006/relationships" id="260" r:id="R05bc2b484add4be9"/>
    <p:sldId xmlns:r="http://schemas.openxmlformats.org/officeDocument/2006/relationships" id="261" r:id="Rc6d699ed1d9549c4"/>
    <p:sldId xmlns:r="http://schemas.openxmlformats.org/officeDocument/2006/relationships" id="262" r:id="R4e0e208f2767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5cdf226f848c9" /><Relationship Type="http://schemas.openxmlformats.org/officeDocument/2006/relationships/slide" Target="/ppt/slides/slide1.xml" Id="R987b41b2247a4dbf" /><Relationship Type="http://schemas.openxmlformats.org/officeDocument/2006/relationships/slide" Target="/ppt/slides/slide2.xml" Id="R8c470a74fe8b47b9" /><Relationship Type="http://schemas.openxmlformats.org/officeDocument/2006/relationships/slide" Target="/ppt/slides/slide3.xml" Id="Re3dbfac8512b47b2" /><Relationship Type="http://schemas.openxmlformats.org/officeDocument/2006/relationships/slide" Target="/ppt/slides/slide4.xml" Id="R5b0b93c04e32466b" /><Relationship Type="http://schemas.openxmlformats.org/officeDocument/2006/relationships/slide" Target="/ppt/slides/slide5.xml" Id="R05bc2b484add4be9" /><Relationship Type="http://schemas.openxmlformats.org/officeDocument/2006/relationships/slide" Target="/ppt/slides/slide6.xml" Id="Rc6d699ed1d9549c4" /><Relationship Type="http://schemas.openxmlformats.org/officeDocument/2006/relationships/slide" Target="/ppt/slides/slide7.xml" Id="R4e0e208f2767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88b5d8d22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75b73d1b4d7d" /><Relationship Type="http://schemas.openxmlformats.org/officeDocument/2006/relationships/theme" Target="/ppt/slideMasters/theme/theme1.xml" Id="R2a62330bb167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075b73d1b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bf3f9e41b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eb61e873f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e289a606d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1377c0fef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76db3859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dca1e936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a9d9d104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