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b0d5d383c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c9d93d89144d2"/>
  </p:sldMasterIdLst>
  <p:sldIdLst>
    <p:sldId xmlns:r="http://schemas.openxmlformats.org/officeDocument/2006/relationships" id="256" r:id="R3235c2b7e8ba44c3"/>
    <p:sldId xmlns:r="http://schemas.openxmlformats.org/officeDocument/2006/relationships" id="257" r:id="R22f65a136fc94c9a"/>
    <p:sldId xmlns:r="http://schemas.openxmlformats.org/officeDocument/2006/relationships" id="258" r:id="R7614d414b1d34cd1"/>
    <p:sldId xmlns:r="http://schemas.openxmlformats.org/officeDocument/2006/relationships" id="259" r:id="R98483745dd9148e4"/>
    <p:sldId xmlns:r="http://schemas.openxmlformats.org/officeDocument/2006/relationships" id="260" r:id="R64130946ec744129"/>
    <p:sldId xmlns:r="http://schemas.openxmlformats.org/officeDocument/2006/relationships" id="261" r:id="Rfd482b6807114e4b"/>
    <p:sldId xmlns:r="http://schemas.openxmlformats.org/officeDocument/2006/relationships" id="262" r:id="R566d31ad71b5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c9d93d89144d2" /><Relationship Type="http://schemas.openxmlformats.org/officeDocument/2006/relationships/slide" Target="/ppt/slides/slide1.xml" Id="R3235c2b7e8ba44c3" /><Relationship Type="http://schemas.openxmlformats.org/officeDocument/2006/relationships/slide" Target="/ppt/slides/slide2.xml" Id="R22f65a136fc94c9a" /><Relationship Type="http://schemas.openxmlformats.org/officeDocument/2006/relationships/slide" Target="/ppt/slides/slide3.xml" Id="R7614d414b1d34cd1" /><Relationship Type="http://schemas.openxmlformats.org/officeDocument/2006/relationships/slide" Target="/ppt/slides/slide4.xml" Id="R98483745dd9148e4" /><Relationship Type="http://schemas.openxmlformats.org/officeDocument/2006/relationships/slide" Target="/ppt/slides/slide5.xml" Id="R64130946ec744129" /><Relationship Type="http://schemas.openxmlformats.org/officeDocument/2006/relationships/slide" Target="/ppt/slides/slide6.xml" Id="Rfd482b6807114e4b" /><Relationship Type="http://schemas.openxmlformats.org/officeDocument/2006/relationships/slide" Target="/ppt/slides/slide7.xml" Id="R566d31ad71b5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d9eb56a08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ff97d017e461a" /><Relationship Type="http://schemas.openxmlformats.org/officeDocument/2006/relationships/theme" Target="/ppt/slideMasters/theme/theme1.xml" Id="R1dcf0f3ca9c4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ff97d017e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3665b5ef7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2f31007ce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adfd3a169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b053d64dc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4d1f4ed41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cdffe18e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33009fd75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100 968 266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117 053 134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GAARUD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