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e4fcbd1ca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7b3866c3d44fd"/>
  </p:sldMasterIdLst>
  <p:sldIdLst>
    <p:sldId xmlns:r="http://schemas.openxmlformats.org/officeDocument/2006/relationships" id="256" r:id="R28080ad09abf4ec4"/>
    <p:sldId xmlns:r="http://schemas.openxmlformats.org/officeDocument/2006/relationships" id="257" r:id="Rc89ea4800bde4afc"/>
    <p:sldId xmlns:r="http://schemas.openxmlformats.org/officeDocument/2006/relationships" id="258" r:id="R0eab086be59143f6"/>
    <p:sldId xmlns:r="http://schemas.openxmlformats.org/officeDocument/2006/relationships" id="259" r:id="R591c952299ae4fcc"/>
    <p:sldId xmlns:r="http://schemas.openxmlformats.org/officeDocument/2006/relationships" id="260" r:id="Rdce3cc343caf4318"/>
    <p:sldId xmlns:r="http://schemas.openxmlformats.org/officeDocument/2006/relationships" id="261" r:id="R812e8b60db43494b"/>
    <p:sldId xmlns:r="http://schemas.openxmlformats.org/officeDocument/2006/relationships" id="262" r:id="R09d3cb332677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7b3866c3d44fd" /><Relationship Type="http://schemas.openxmlformats.org/officeDocument/2006/relationships/slide" Target="/ppt/slides/slide1.xml" Id="R28080ad09abf4ec4" /><Relationship Type="http://schemas.openxmlformats.org/officeDocument/2006/relationships/slide" Target="/ppt/slides/slide2.xml" Id="Rc89ea4800bde4afc" /><Relationship Type="http://schemas.openxmlformats.org/officeDocument/2006/relationships/slide" Target="/ppt/slides/slide3.xml" Id="R0eab086be59143f6" /><Relationship Type="http://schemas.openxmlformats.org/officeDocument/2006/relationships/slide" Target="/ppt/slides/slide4.xml" Id="R591c952299ae4fcc" /><Relationship Type="http://schemas.openxmlformats.org/officeDocument/2006/relationships/slide" Target="/ppt/slides/slide5.xml" Id="Rdce3cc343caf4318" /><Relationship Type="http://schemas.openxmlformats.org/officeDocument/2006/relationships/slide" Target="/ppt/slides/slide6.xml" Id="R812e8b60db43494b" /><Relationship Type="http://schemas.openxmlformats.org/officeDocument/2006/relationships/slide" Target="/ppt/slides/slide7.xml" Id="R09d3cb332677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edada8b32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24b1ddd94702" /><Relationship Type="http://schemas.openxmlformats.org/officeDocument/2006/relationships/theme" Target="/ppt/slideMasters/theme/theme1.xml" Id="R3acec367df96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924b1ddd9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21f528c6a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5ce962295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4265f24c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2dab4ba2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f57055d7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f8d6275d7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b3dcc6ed8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