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27c9e8505440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a91258a43c4281"/>
  </p:sldMasterIdLst>
  <p:sldIdLst>
    <p:sldId xmlns:r="http://schemas.openxmlformats.org/officeDocument/2006/relationships" id="256" r:id="Rbd4b23828d194047"/>
    <p:sldId xmlns:r="http://schemas.openxmlformats.org/officeDocument/2006/relationships" id="257" r:id="R2ba846a09dee4e6b"/>
    <p:sldId xmlns:r="http://schemas.openxmlformats.org/officeDocument/2006/relationships" id="258" r:id="R6bdca14c0ea54473"/>
    <p:sldId xmlns:r="http://schemas.openxmlformats.org/officeDocument/2006/relationships" id="259" r:id="Rb99da564b72c47a0"/>
    <p:sldId xmlns:r="http://schemas.openxmlformats.org/officeDocument/2006/relationships" id="260" r:id="R4a35cbcb9e1147f0"/>
    <p:sldId xmlns:r="http://schemas.openxmlformats.org/officeDocument/2006/relationships" id="261" r:id="Rae06484fc6b745a3"/>
    <p:sldId xmlns:r="http://schemas.openxmlformats.org/officeDocument/2006/relationships" id="262" r:id="Rd71e8981e4fb45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a91258a43c4281" /><Relationship Type="http://schemas.openxmlformats.org/officeDocument/2006/relationships/slide" Target="/ppt/slides/slide1.xml" Id="Rbd4b23828d194047" /><Relationship Type="http://schemas.openxmlformats.org/officeDocument/2006/relationships/slide" Target="/ppt/slides/slide2.xml" Id="R2ba846a09dee4e6b" /><Relationship Type="http://schemas.openxmlformats.org/officeDocument/2006/relationships/slide" Target="/ppt/slides/slide3.xml" Id="R6bdca14c0ea54473" /><Relationship Type="http://schemas.openxmlformats.org/officeDocument/2006/relationships/slide" Target="/ppt/slides/slide4.xml" Id="Rb99da564b72c47a0" /><Relationship Type="http://schemas.openxmlformats.org/officeDocument/2006/relationships/slide" Target="/ppt/slides/slide5.xml" Id="R4a35cbcb9e1147f0" /><Relationship Type="http://schemas.openxmlformats.org/officeDocument/2006/relationships/slide" Target="/ppt/slides/slide6.xml" Id="Rae06484fc6b745a3" /><Relationship Type="http://schemas.openxmlformats.org/officeDocument/2006/relationships/slide" Target="/ppt/slides/slide7.xml" Id="Rd71e8981e4fb45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fc0400f9ff41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87ce819d24c6b" /><Relationship Type="http://schemas.openxmlformats.org/officeDocument/2006/relationships/theme" Target="/ppt/slideMasters/theme/theme1.xml" Id="Rabde3be3acae46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d87ce819d24c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e0fb75c0a44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5209d11b348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36189cde24b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8c23ceb1640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588972bee42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b6489939342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681f5b7764e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PARATA AS ble etablert [år] og holder til i Øvre Årdal.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5 866 857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354 955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341 444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1 660 469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2 663 214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AGNITIO AS  –  78,5 %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CLAUSEN REKNESKAP AS  –  19,6 %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REIDUN MYRLAND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Jotunvegen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991 405 518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