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2fcebd42e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cfdd298cc41b9"/>
  </p:sldMasterIdLst>
  <p:sldIdLst>
    <p:sldId xmlns:r="http://schemas.openxmlformats.org/officeDocument/2006/relationships" id="256" r:id="R09aa3241f7f24523"/>
    <p:sldId xmlns:r="http://schemas.openxmlformats.org/officeDocument/2006/relationships" id="257" r:id="R0088c824c2554683"/>
    <p:sldId xmlns:r="http://schemas.openxmlformats.org/officeDocument/2006/relationships" id="258" r:id="R7d31522dd9dc4cad"/>
    <p:sldId xmlns:r="http://schemas.openxmlformats.org/officeDocument/2006/relationships" id="259" r:id="R571975c874434382"/>
    <p:sldId xmlns:r="http://schemas.openxmlformats.org/officeDocument/2006/relationships" id="260" r:id="Rc55a207efd0c4461"/>
    <p:sldId xmlns:r="http://schemas.openxmlformats.org/officeDocument/2006/relationships" id="261" r:id="R1c6df3ee95e8406c"/>
    <p:sldId xmlns:r="http://schemas.openxmlformats.org/officeDocument/2006/relationships" id="262" r:id="R02f7f4262f51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cfdd298cc41b9" /><Relationship Type="http://schemas.openxmlformats.org/officeDocument/2006/relationships/slide" Target="/ppt/slides/slide1.xml" Id="R09aa3241f7f24523" /><Relationship Type="http://schemas.openxmlformats.org/officeDocument/2006/relationships/slide" Target="/ppt/slides/slide2.xml" Id="R0088c824c2554683" /><Relationship Type="http://schemas.openxmlformats.org/officeDocument/2006/relationships/slide" Target="/ppt/slides/slide3.xml" Id="R7d31522dd9dc4cad" /><Relationship Type="http://schemas.openxmlformats.org/officeDocument/2006/relationships/slide" Target="/ppt/slides/slide4.xml" Id="R571975c874434382" /><Relationship Type="http://schemas.openxmlformats.org/officeDocument/2006/relationships/slide" Target="/ppt/slides/slide5.xml" Id="Rc55a207efd0c4461" /><Relationship Type="http://schemas.openxmlformats.org/officeDocument/2006/relationships/slide" Target="/ppt/slides/slide6.xml" Id="R1c6df3ee95e8406c" /><Relationship Type="http://schemas.openxmlformats.org/officeDocument/2006/relationships/slide" Target="/ppt/slides/slide7.xml" Id="R02f7f4262f51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5cc97e807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80c9ace04e7c" /><Relationship Type="http://schemas.openxmlformats.org/officeDocument/2006/relationships/theme" Target="/ppt/slideMasters/theme/theme1.xml" Id="Rfdeb9a52b892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680c9ace0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2e6fdbe0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448c5756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080388d2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6a5db604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9664880d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677cf27c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eaeffabb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