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66ff430b55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8ca38bde4045f1"/>
  </p:sldMasterIdLst>
  <p:sldIdLst>
    <p:sldId xmlns:r="http://schemas.openxmlformats.org/officeDocument/2006/relationships" id="256" r:id="Rcf8f78e18db84080"/>
    <p:sldId xmlns:r="http://schemas.openxmlformats.org/officeDocument/2006/relationships" id="257" r:id="R41b36b71e7054ba7"/>
    <p:sldId xmlns:r="http://schemas.openxmlformats.org/officeDocument/2006/relationships" id="258" r:id="Re990fbeef5a04719"/>
    <p:sldId xmlns:r="http://schemas.openxmlformats.org/officeDocument/2006/relationships" id="259" r:id="R27288eace78d42bd"/>
    <p:sldId xmlns:r="http://schemas.openxmlformats.org/officeDocument/2006/relationships" id="260" r:id="Red10e91409a64935"/>
    <p:sldId xmlns:r="http://schemas.openxmlformats.org/officeDocument/2006/relationships" id="261" r:id="R38a6755d7b314c95"/>
    <p:sldId xmlns:r="http://schemas.openxmlformats.org/officeDocument/2006/relationships" id="262" r:id="R1bb16327494d42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ca38bde4045f1" /><Relationship Type="http://schemas.openxmlformats.org/officeDocument/2006/relationships/slide" Target="/ppt/slides/slide1.xml" Id="Rcf8f78e18db84080" /><Relationship Type="http://schemas.openxmlformats.org/officeDocument/2006/relationships/slide" Target="/ppt/slides/slide2.xml" Id="R41b36b71e7054ba7" /><Relationship Type="http://schemas.openxmlformats.org/officeDocument/2006/relationships/slide" Target="/ppt/slides/slide3.xml" Id="Re990fbeef5a04719" /><Relationship Type="http://schemas.openxmlformats.org/officeDocument/2006/relationships/slide" Target="/ppt/slides/slide4.xml" Id="R27288eace78d42bd" /><Relationship Type="http://schemas.openxmlformats.org/officeDocument/2006/relationships/slide" Target="/ppt/slides/slide5.xml" Id="Red10e91409a64935" /><Relationship Type="http://schemas.openxmlformats.org/officeDocument/2006/relationships/slide" Target="/ppt/slides/slide6.xml" Id="R38a6755d7b314c95" /><Relationship Type="http://schemas.openxmlformats.org/officeDocument/2006/relationships/slide" Target="/ppt/slides/slide7.xml" Id="R1bb16327494d42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26cad62f8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c3a204f084b37" /><Relationship Type="http://schemas.openxmlformats.org/officeDocument/2006/relationships/theme" Target="/ppt/slideMasters/theme/theme1.xml" Id="Rce93abebfcde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c3a204f08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a30396743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57f607e944f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edd552f6246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0ec8729d44b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03a54255442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688783ebf48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4ff56ddd7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K.T. BRØVIG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K.T. BRØVIG INVEST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22 908 948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45 721 969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62 875 881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VIGDIS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ICB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Tørres Kristian Brøvig, Nodenesveien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991 395 881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