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4857ec38b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355f7d0e54768"/>
  </p:sldMasterIdLst>
  <p:sldIdLst>
    <p:sldId xmlns:r="http://schemas.openxmlformats.org/officeDocument/2006/relationships" id="256" r:id="R93e5ad63fda947bf"/>
    <p:sldId xmlns:r="http://schemas.openxmlformats.org/officeDocument/2006/relationships" id="257" r:id="R111363e048774404"/>
    <p:sldId xmlns:r="http://schemas.openxmlformats.org/officeDocument/2006/relationships" id="258" r:id="R998afe786be54ad2"/>
    <p:sldId xmlns:r="http://schemas.openxmlformats.org/officeDocument/2006/relationships" id="259" r:id="R183357dc542f4cad"/>
    <p:sldId xmlns:r="http://schemas.openxmlformats.org/officeDocument/2006/relationships" id="260" r:id="Rf4957aa3f7f847fb"/>
    <p:sldId xmlns:r="http://schemas.openxmlformats.org/officeDocument/2006/relationships" id="261" r:id="R5f393809a868472f"/>
    <p:sldId xmlns:r="http://schemas.openxmlformats.org/officeDocument/2006/relationships" id="262" r:id="R28e0f2594022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355f7d0e54768" /><Relationship Type="http://schemas.openxmlformats.org/officeDocument/2006/relationships/slide" Target="/ppt/slides/slide1.xml" Id="R93e5ad63fda947bf" /><Relationship Type="http://schemas.openxmlformats.org/officeDocument/2006/relationships/slide" Target="/ppt/slides/slide2.xml" Id="R111363e048774404" /><Relationship Type="http://schemas.openxmlformats.org/officeDocument/2006/relationships/slide" Target="/ppt/slides/slide3.xml" Id="R998afe786be54ad2" /><Relationship Type="http://schemas.openxmlformats.org/officeDocument/2006/relationships/slide" Target="/ppt/slides/slide4.xml" Id="R183357dc542f4cad" /><Relationship Type="http://schemas.openxmlformats.org/officeDocument/2006/relationships/slide" Target="/ppt/slides/slide5.xml" Id="Rf4957aa3f7f847fb" /><Relationship Type="http://schemas.openxmlformats.org/officeDocument/2006/relationships/slide" Target="/ppt/slides/slide6.xml" Id="R5f393809a868472f" /><Relationship Type="http://schemas.openxmlformats.org/officeDocument/2006/relationships/slide" Target="/ppt/slides/slide7.xml" Id="R28e0f2594022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42dee7f7f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0c3fec445493b" /><Relationship Type="http://schemas.openxmlformats.org/officeDocument/2006/relationships/theme" Target="/ppt/slideMasters/theme/theme1.xml" Id="R0f455e0dea8d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0c3fec445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0847cc08748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3b260b4b6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60b77f8d1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5cfb2802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0afa201b3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26fbd304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3d128d0ab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TOURIGA NACIONAL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991 345 388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