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e3fe976ad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71b925e1534e99"/>
  </p:sldMasterIdLst>
  <p:sldIdLst>
    <p:sldId xmlns:r="http://schemas.openxmlformats.org/officeDocument/2006/relationships" id="256" r:id="R5e85dbd8836c430e"/>
    <p:sldId xmlns:r="http://schemas.openxmlformats.org/officeDocument/2006/relationships" id="257" r:id="R6e4b122a786e4da1"/>
    <p:sldId xmlns:r="http://schemas.openxmlformats.org/officeDocument/2006/relationships" id="258" r:id="Rcacad04dbc4a49fd"/>
    <p:sldId xmlns:r="http://schemas.openxmlformats.org/officeDocument/2006/relationships" id="259" r:id="R9a036b4a578c4b7d"/>
    <p:sldId xmlns:r="http://schemas.openxmlformats.org/officeDocument/2006/relationships" id="260" r:id="Reb3e5259d20b4b94"/>
    <p:sldId xmlns:r="http://schemas.openxmlformats.org/officeDocument/2006/relationships" id="261" r:id="Rfdbd71cd98d74202"/>
    <p:sldId xmlns:r="http://schemas.openxmlformats.org/officeDocument/2006/relationships" id="262" r:id="Rff9670dd51804e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71b925e1534e99" /><Relationship Type="http://schemas.openxmlformats.org/officeDocument/2006/relationships/slide" Target="/ppt/slides/slide1.xml" Id="R5e85dbd8836c430e" /><Relationship Type="http://schemas.openxmlformats.org/officeDocument/2006/relationships/slide" Target="/ppt/slides/slide2.xml" Id="R6e4b122a786e4da1" /><Relationship Type="http://schemas.openxmlformats.org/officeDocument/2006/relationships/slide" Target="/ppt/slides/slide3.xml" Id="Rcacad04dbc4a49fd" /><Relationship Type="http://schemas.openxmlformats.org/officeDocument/2006/relationships/slide" Target="/ppt/slides/slide4.xml" Id="R9a036b4a578c4b7d" /><Relationship Type="http://schemas.openxmlformats.org/officeDocument/2006/relationships/slide" Target="/ppt/slides/slide5.xml" Id="Reb3e5259d20b4b94" /><Relationship Type="http://schemas.openxmlformats.org/officeDocument/2006/relationships/slide" Target="/ppt/slides/slide6.xml" Id="Rfdbd71cd98d74202" /><Relationship Type="http://schemas.openxmlformats.org/officeDocument/2006/relationships/slide" Target="/ppt/slides/slide7.xml" Id="Rff9670dd51804e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9e72489fd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b9fce7d6f4600" /><Relationship Type="http://schemas.openxmlformats.org/officeDocument/2006/relationships/theme" Target="/ppt/slideMasters/theme/theme1.xml" Id="R7eaeb502006e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8b9fce7d6f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9f039cb67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bad1fbba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59e664f1d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db36733a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9d2d50b1f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cbf393f9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8e5035f1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