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8f544da4e044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43a81a12e34da7"/>
  </p:sldMasterIdLst>
  <p:sldIdLst>
    <p:sldId xmlns:r="http://schemas.openxmlformats.org/officeDocument/2006/relationships" id="256" r:id="R429328d11dbf48eb"/>
    <p:sldId xmlns:r="http://schemas.openxmlformats.org/officeDocument/2006/relationships" id="257" r:id="Rc808d2a336c846b6"/>
    <p:sldId xmlns:r="http://schemas.openxmlformats.org/officeDocument/2006/relationships" id="258" r:id="Rf472aca967524f3b"/>
    <p:sldId xmlns:r="http://schemas.openxmlformats.org/officeDocument/2006/relationships" id="259" r:id="R68b929049eb04d4b"/>
    <p:sldId xmlns:r="http://schemas.openxmlformats.org/officeDocument/2006/relationships" id="260" r:id="Red4ee10920af4fd6"/>
    <p:sldId xmlns:r="http://schemas.openxmlformats.org/officeDocument/2006/relationships" id="261" r:id="R5fcddb68c98547a2"/>
    <p:sldId xmlns:r="http://schemas.openxmlformats.org/officeDocument/2006/relationships" id="262" r:id="R9a7bd3bac7f440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43a81a12e34da7" /><Relationship Type="http://schemas.openxmlformats.org/officeDocument/2006/relationships/slide" Target="/ppt/slides/slide1.xml" Id="R429328d11dbf48eb" /><Relationship Type="http://schemas.openxmlformats.org/officeDocument/2006/relationships/slide" Target="/ppt/slides/slide2.xml" Id="Rc808d2a336c846b6" /><Relationship Type="http://schemas.openxmlformats.org/officeDocument/2006/relationships/slide" Target="/ppt/slides/slide3.xml" Id="Rf472aca967524f3b" /><Relationship Type="http://schemas.openxmlformats.org/officeDocument/2006/relationships/slide" Target="/ppt/slides/slide4.xml" Id="R68b929049eb04d4b" /><Relationship Type="http://schemas.openxmlformats.org/officeDocument/2006/relationships/slide" Target="/ppt/slides/slide5.xml" Id="Red4ee10920af4fd6" /><Relationship Type="http://schemas.openxmlformats.org/officeDocument/2006/relationships/slide" Target="/ppt/slides/slide6.xml" Id="R5fcddb68c98547a2" /><Relationship Type="http://schemas.openxmlformats.org/officeDocument/2006/relationships/slide" Target="/ppt/slides/slide7.xml" Id="R9a7bd3bac7f440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a84647658c4c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a21ca4e26a4c5b" /><Relationship Type="http://schemas.openxmlformats.org/officeDocument/2006/relationships/theme" Target="/ppt/slideMasters/theme/theme1.xml" Id="Rb14cc621ef4246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a21ca4e26a4c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816312896741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82818e4e8143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4a4cc527e843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34bde1823744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ab2cde7bb4a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0aaa93a9542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6ea2ffd4be40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MONDRIAN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MONDRIAN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339 801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−19 313 583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−25 557 070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32 377 246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106 437 330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VON KROGH ØYSTEIN FREDRIK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991 237 380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MONDRIAN AS</a:t>
            </a:r>
          </a:p>
        </p:txBody>
      </p:sp>
    </p:spTree>
  </p:cSld>
  <p:clrMapOvr>
    <a:masterClrMapping xmlns:a="http://schemas.openxmlformats.org/drawingml/2006/main"/>
  </p:clrMapOvr>
</p:sld>
</file>