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65927ba7c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fe5d791ed466b"/>
  </p:sldMasterIdLst>
  <p:sldIdLst>
    <p:sldId xmlns:r="http://schemas.openxmlformats.org/officeDocument/2006/relationships" id="256" r:id="Ra3842a2f2af74941"/>
    <p:sldId xmlns:r="http://schemas.openxmlformats.org/officeDocument/2006/relationships" id="257" r:id="R8b61719a8d7b4284"/>
    <p:sldId xmlns:r="http://schemas.openxmlformats.org/officeDocument/2006/relationships" id="258" r:id="R24627d09673f4851"/>
    <p:sldId xmlns:r="http://schemas.openxmlformats.org/officeDocument/2006/relationships" id="259" r:id="Rf3f8e3d974834a90"/>
    <p:sldId xmlns:r="http://schemas.openxmlformats.org/officeDocument/2006/relationships" id="260" r:id="Rbb0d11a8b360437c"/>
    <p:sldId xmlns:r="http://schemas.openxmlformats.org/officeDocument/2006/relationships" id="261" r:id="R52736033d1a14c66"/>
    <p:sldId xmlns:r="http://schemas.openxmlformats.org/officeDocument/2006/relationships" id="262" r:id="Rbbb6c8768161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fe5d791ed466b" /><Relationship Type="http://schemas.openxmlformats.org/officeDocument/2006/relationships/slide" Target="/ppt/slides/slide1.xml" Id="Ra3842a2f2af74941" /><Relationship Type="http://schemas.openxmlformats.org/officeDocument/2006/relationships/slide" Target="/ppt/slides/slide2.xml" Id="R8b61719a8d7b4284" /><Relationship Type="http://schemas.openxmlformats.org/officeDocument/2006/relationships/slide" Target="/ppt/slides/slide3.xml" Id="R24627d09673f4851" /><Relationship Type="http://schemas.openxmlformats.org/officeDocument/2006/relationships/slide" Target="/ppt/slides/slide4.xml" Id="Rf3f8e3d974834a90" /><Relationship Type="http://schemas.openxmlformats.org/officeDocument/2006/relationships/slide" Target="/ppt/slides/slide5.xml" Id="Rbb0d11a8b360437c" /><Relationship Type="http://schemas.openxmlformats.org/officeDocument/2006/relationships/slide" Target="/ppt/slides/slide6.xml" Id="R52736033d1a14c66" /><Relationship Type="http://schemas.openxmlformats.org/officeDocument/2006/relationships/slide" Target="/ppt/slides/slide7.xml" Id="Rbbb6c8768161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d354aa989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9468d4b243ea" /><Relationship Type="http://schemas.openxmlformats.org/officeDocument/2006/relationships/theme" Target="/ppt/slideMasters/theme/theme1.xml" Id="R6b538b2f8700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b9468d4b2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e3d0ade6145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0057b89c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24215219d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415fa66c5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e750da90f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e0ae53a01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34f5a207d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7 951 708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6 145 856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8 784 183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RHT AS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www.bautaregnskap.no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REGNSKAP AS</a:t>
            </a:r>
          </a:p>
        </p:txBody>
      </p:sp>
    </p:spTree>
  </p:cSld>
  <p:clrMapOvr>
    <a:masterClrMapping xmlns:a="http://schemas.openxmlformats.org/drawingml/2006/main"/>
  </p:clrMapOvr>
</p:sld>
</file>