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7c765d9b647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2db03201e14e3d"/>
  </p:sldMasterIdLst>
  <p:sldIdLst>
    <p:sldId xmlns:r="http://schemas.openxmlformats.org/officeDocument/2006/relationships" id="256" r:id="R61525da5a5c44c0a"/>
    <p:sldId xmlns:r="http://schemas.openxmlformats.org/officeDocument/2006/relationships" id="257" r:id="Rb3e1143be2c64b25"/>
    <p:sldId xmlns:r="http://schemas.openxmlformats.org/officeDocument/2006/relationships" id="258" r:id="R8cd5f69713f24038"/>
    <p:sldId xmlns:r="http://schemas.openxmlformats.org/officeDocument/2006/relationships" id="259" r:id="R2a61868a1c0d4b04"/>
    <p:sldId xmlns:r="http://schemas.openxmlformats.org/officeDocument/2006/relationships" id="260" r:id="Raaa2f9c8ec454f1d"/>
    <p:sldId xmlns:r="http://schemas.openxmlformats.org/officeDocument/2006/relationships" id="261" r:id="R64d21eec2580479d"/>
    <p:sldId xmlns:r="http://schemas.openxmlformats.org/officeDocument/2006/relationships" id="262" r:id="Rc52b8d12ae9b4e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db03201e14e3d" /><Relationship Type="http://schemas.openxmlformats.org/officeDocument/2006/relationships/slide" Target="/ppt/slides/slide1.xml" Id="R61525da5a5c44c0a" /><Relationship Type="http://schemas.openxmlformats.org/officeDocument/2006/relationships/slide" Target="/ppt/slides/slide2.xml" Id="Rb3e1143be2c64b25" /><Relationship Type="http://schemas.openxmlformats.org/officeDocument/2006/relationships/slide" Target="/ppt/slides/slide3.xml" Id="R8cd5f69713f24038" /><Relationship Type="http://schemas.openxmlformats.org/officeDocument/2006/relationships/slide" Target="/ppt/slides/slide4.xml" Id="R2a61868a1c0d4b04" /><Relationship Type="http://schemas.openxmlformats.org/officeDocument/2006/relationships/slide" Target="/ppt/slides/slide5.xml" Id="Raaa2f9c8ec454f1d" /><Relationship Type="http://schemas.openxmlformats.org/officeDocument/2006/relationships/slide" Target="/ppt/slides/slide6.xml" Id="R64d21eec2580479d" /><Relationship Type="http://schemas.openxmlformats.org/officeDocument/2006/relationships/slide" Target="/ppt/slides/slide7.xml" Id="Rc52b8d12ae9b4e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e145522d045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2aed2c1840c7" /><Relationship Type="http://schemas.openxmlformats.org/officeDocument/2006/relationships/theme" Target="/ppt/slideMasters/theme/theme1.xml" Id="R04057ee3bf1542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62aed2c1840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892c057404a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f42cdf95e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a9fad2f7b94a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710e8742c45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1c210ced44c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649227b8e42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46a0275d94d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REVISION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REVISION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33 591 837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5 830 186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4 179 015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21 330 125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JI SOLBERG HOLDING 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JON INGE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1814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post@revision.no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991 096 957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REVISION</a:t>
            </a:r>
          </a:p>
        </p:txBody>
      </p:sp>
    </p:spTree>
  </p:cSld>
  <p:clrMapOvr>
    <a:masterClrMapping xmlns:a="http://schemas.openxmlformats.org/drawingml/2006/main"/>
  </p:clrMapOvr>
</p:sld>
</file>