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e477c38c9de4a9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f16fff52d1f46a7"/>
  </p:sldMasterIdLst>
  <p:sldIdLst>
    <p:sldId xmlns:r="http://schemas.openxmlformats.org/officeDocument/2006/relationships" id="256" r:id="R24ed9bf4dd0e491e"/>
    <p:sldId xmlns:r="http://schemas.openxmlformats.org/officeDocument/2006/relationships" id="257" r:id="R74855e3aa6064281"/>
    <p:sldId xmlns:r="http://schemas.openxmlformats.org/officeDocument/2006/relationships" id="258" r:id="Rfe94642151314ffd"/>
    <p:sldId xmlns:r="http://schemas.openxmlformats.org/officeDocument/2006/relationships" id="259" r:id="Ra06755e84e004038"/>
    <p:sldId xmlns:r="http://schemas.openxmlformats.org/officeDocument/2006/relationships" id="260" r:id="R3d4dc6b03c794b33"/>
    <p:sldId xmlns:r="http://schemas.openxmlformats.org/officeDocument/2006/relationships" id="261" r:id="R1ae4eea195b94cb7"/>
    <p:sldId xmlns:r="http://schemas.openxmlformats.org/officeDocument/2006/relationships" id="262" r:id="R09dee81abd674e4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f16fff52d1f46a7" /><Relationship Type="http://schemas.openxmlformats.org/officeDocument/2006/relationships/slide" Target="/ppt/slides/slide1.xml" Id="R24ed9bf4dd0e491e" /><Relationship Type="http://schemas.openxmlformats.org/officeDocument/2006/relationships/slide" Target="/ppt/slides/slide2.xml" Id="R74855e3aa6064281" /><Relationship Type="http://schemas.openxmlformats.org/officeDocument/2006/relationships/slide" Target="/ppt/slides/slide3.xml" Id="Rfe94642151314ffd" /><Relationship Type="http://schemas.openxmlformats.org/officeDocument/2006/relationships/slide" Target="/ppt/slides/slide4.xml" Id="Ra06755e84e004038" /><Relationship Type="http://schemas.openxmlformats.org/officeDocument/2006/relationships/slide" Target="/ppt/slides/slide5.xml" Id="R3d4dc6b03c794b33" /><Relationship Type="http://schemas.openxmlformats.org/officeDocument/2006/relationships/slide" Target="/ppt/slides/slide6.xml" Id="R1ae4eea195b94cb7" /><Relationship Type="http://schemas.openxmlformats.org/officeDocument/2006/relationships/slide" Target="/ppt/slides/slide7.xml" Id="R09dee81abd674e4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ada05713cb94f3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2fbc46bbfb4212" /><Relationship Type="http://schemas.openxmlformats.org/officeDocument/2006/relationships/theme" Target="/ppt/slideMasters/theme/theme1.xml" Id="R08adfbefbd474df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82fbc46bbfb421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d10122eb314bb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6fd8e7d88246c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316e89d4da4ce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776f6e4d4d4bb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b68ece0c40445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2dc3a2e991449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7df406fe3c46a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TH-KAPITAL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TH-KAPITAL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TH-KAPITAL AS ble etablert [år] og holder til i Forsand.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TH-KAPITAL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TH-KAPITAL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TH-KAPITAL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−15 268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2 637 405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11 765 725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11 765 725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TH-KAPITAL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HAUKELID TROND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TH-KAPITAL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Gjøysavegen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4110 Forsand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70 36 75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991 093 095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TH-KAPITAL AS</a:t>
            </a:r>
          </a:p>
        </p:txBody>
      </p:sp>
    </p:spTree>
  </p:cSld>
  <p:clrMapOvr>
    <a:masterClrMapping xmlns:a="http://schemas.openxmlformats.org/drawingml/2006/main"/>
  </p:clrMapOvr>
</p:sld>
</file>