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4dfbdb1428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d362039d740da"/>
  </p:sldMasterIdLst>
  <p:sldIdLst>
    <p:sldId xmlns:r="http://schemas.openxmlformats.org/officeDocument/2006/relationships" id="256" r:id="Rfdb2ff427d484d6a"/>
    <p:sldId xmlns:r="http://schemas.openxmlformats.org/officeDocument/2006/relationships" id="257" r:id="Rbb56b3d5329f4ea0"/>
    <p:sldId xmlns:r="http://schemas.openxmlformats.org/officeDocument/2006/relationships" id="258" r:id="R5e80bb25137a4304"/>
    <p:sldId xmlns:r="http://schemas.openxmlformats.org/officeDocument/2006/relationships" id="259" r:id="R3d1d4cacf55c438f"/>
    <p:sldId xmlns:r="http://schemas.openxmlformats.org/officeDocument/2006/relationships" id="260" r:id="R3c17b615c74b4920"/>
    <p:sldId xmlns:r="http://schemas.openxmlformats.org/officeDocument/2006/relationships" id="261" r:id="Rf6db8988b74e4ae5"/>
    <p:sldId xmlns:r="http://schemas.openxmlformats.org/officeDocument/2006/relationships" id="262" r:id="Rdabb2a726ff7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d362039d740da" /><Relationship Type="http://schemas.openxmlformats.org/officeDocument/2006/relationships/slide" Target="/ppt/slides/slide1.xml" Id="Rfdb2ff427d484d6a" /><Relationship Type="http://schemas.openxmlformats.org/officeDocument/2006/relationships/slide" Target="/ppt/slides/slide2.xml" Id="Rbb56b3d5329f4ea0" /><Relationship Type="http://schemas.openxmlformats.org/officeDocument/2006/relationships/slide" Target="/ppt/slides/slide3.xml" Id="R5e80bb25137a4304" /><Relationship Type="http://schemas.openxmlformats.org/officeDocument/2006/relationships/slide" Target="/ppt/slides/slide4.xml" Id="R3d1d4cacf55c438f" /><Relationship Type="http://schemas.openxmlformats.org/officeDocument/2006/relationships/slide" Target="/ppt/slides/slide5.xml" Id="R3c17b615c74b4920" /><Relationship Type="http://schemas.openxmlformats.org/officeDocument/2006/relationships/slide" Target="/ppt/slides/slide6.xml" Id="Rf6db8988b74e4ae5" /><Relationship Type="http://schemas.openxmlformats.org/officeDocument/2006/relationships/slide" Target="/ppt/slides/slide7.xml" Id="Rdabb2a726ff7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6a7290791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12c7eca94beb" /><Relationship Type="http://schemas.openxmlformats.org/officeDocument/2006/relationships/theme" Target="/ppt/slideMasters/theme/theme1.xml" Id="R8a4adcbe6099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112c7eca9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77538938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7611b6da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5a38efb1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99e8616f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c864cb3c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c7c15fc7b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6405b593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