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e27eb4987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3426fa01e4a25"/>
  </p:sldMasterIdLst>
  <p:sldIdLst>
    <p:sldId xmlns:r="http://schemas.openxmlformats.org/officeDocument/2006/relationships" id="256" r:id="Rbd9a2e9450564c52"/>
    <p:sldId xmlns:r="http://schemas.openxmlformats.org/officeDocument/2006/relationships" id="257" r:id="Rc954951ca829439c"/>
    <p:sldId xmlns:r="http://schemas.openxmlformats.org/officeDocument/2006/relationships" id="258" r:id="Ra6ebfe759bdf413f"/>
    <p:sldId xmlns:r="http://schemas.openxmlformats.org/officeDocument/2006/relationships" id="259" r:id="R503a6299a37e4075"/>
    <p:sldId xmlns:r="http://schemas.openxmlformats.org/officeDocument/2006/relationships" id="260" r:id="Rd6f094a0f4544ee2"/>
    <p:sldId xmlns:r="http://schemas.openxmlformats.org/officeDocument/2006/relationships" id="261" r:id="Rcf2d23f7814b4a8b"/>
    <p:sldId xmlns:r="http://schemas.openxmlformats.org/officeDocument/2006/relationships" id="262" r:id="Rb65e598554a1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3426fa01e4a25" /><Relationship Type="http://schemas.openxmlformats.org/officeDocument/2006/relationships/slide" Target="/ppt/slides/slide1.xml" Id="Rbd9a2e9450564c52" /><Relationship Type="http://schemas.openxmlformats.org/officeDocument/2006/relationships/slide" Target="/ppt/slides/slide2.xml" Id="Rc954951ca829439c" /><Relationship Type="http://schemas.openxmlformats.org/officeDocument/2006/relationships/slide" Target="/ppt/slides/slide3.xml" Id="Ra6ebfe759bdf413f" /><Relationship Type="http://schemas.openxmlformats.org/officeDocument/2006/relationships/slide" Target="/ppt/slides/slide4.xml" Id="R503a6299a37e4075" /><Relationship Type="http://schemas.openxmlformats.org/officeDocument/2006/relationships/slide" Target="/ppt/slides/slide5.xml" Id="Rd6f094a0f4544ee2" /><Relationship Type="http://schemas.openxmlformats.org/officeDocument/2006/relationships/slide" Target="/ppt/slides/slide6.xml" Id="Rcf2d23f7814b4a8b" /><Relationship Type="http://schemas.openxmlformats.org/officeDocument/2006/relationships/slide" Target="/ppt/slides/slide7.xml" Id="Rb65e598554a1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7852d72b6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5cda4ad1741e7" /><Relationship Type="http://schemas.openxmlformats.org/officeDocument/2006/relationships/theme" Target="/ppt/slideMasters/theme/theme1.xml" Id="R57f5360dc715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5cda4ad17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6d56414c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c3a95155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7fd34154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86a4385a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549c1695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d0bc75f5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f0836696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