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37876f4c4d47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dcf1c656ce4149"/>
  </p:sldMasterIdLst>
  <p:sldIdLst>
    <p:sldId xmlns:r="http://schemas.openxmlformats.org/officeDocument/2006/relationships" id="256" r:id="Rdf9dc3a0f0e547f3"/>
    <p:sldId xmlns:r="http://schemas.openxmlformats.org/officeDocument/2006/relationships" id="257" r:id="Rd30cd3346df04264"/>
    <p:sldId xmlns:r="http://schemas.openxmlformats.org/officeDocument/2006/relationships" id="258" r:id="Rc981420806d74862"/>
    <p:sldId xmlns:r="http://schemas.openxmlformats.org/officeDocument/2006/relationships" id="259" r:id="Rb250d5dcdf5f4e70"/>
    <p:sldId xmlns:r="http://schemas.openxmlformats.org/officeDocument/2006/relationships" id="260" r:id="Rd7325d153154479c"/>
    <p:sldId xmlns:r="http://schemas.openxmlformats.org/officeDocument/2006/relationships" id="261" r:id="R589996a859da48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cf1c656ce4149" /><Relationship Type="http://schemas.openxmlformats.org/officeDocument/2006/relationships/slide" Target="/ppt/slides/slide1.xml" Id="Rdf9dc3a0f0e547f3" /><Relationship Type="http://schemas.openxmlformats.org/officeDocument/2006/relationships/slide" Target="/ppt/slides/slide2.xml" Id="Rd30cd3346df04264" /><Relationship Type="http://schemas.openxmlformats.org/officeDocument/2006/relationships/slide" Target="/ppt/slides/slide3.xml" Id="Rc981420806d74862" /><Relationship Type="http://schemas.openxmlformats.org/officeDocument/2006/relationships/slide" Target="/ppt/slides/slide4.xml" Id="Rb250d5dcdf5f4e70" /><Relationship Type="http://schemas.openxmlformats.org/officeDocument/2006/relationships/slide" Target="/ppt/slides/slide5.xml" Id="Rd7325d153154479c" /><Relationship Type="http://schemas.openxmlformats.org/officeDocument/2006/relationships/slide" Target="/ppt/slides/slide6.xml" Id="R589996a859da48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3b7cbe14b4c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e9b6c76484660" /><Relationship Type="http://schemas.openxmlformats.org/officeDocument/2006/relationships/theme" Target="/ppt/slideMasters/theme/theme1.xml" Id="R8f14ac794150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3e9b6c764846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06e524976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8a3b73b3741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370ed1e124b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09009cf20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71673af1a47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43ab3b7fc46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HØILUND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990 977 216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