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6c5369731740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fca250e1f841e2"/>
  </p:sldMasterIdLst>
  <p:sldIdLst>
    <p:sldId xmlns:r="http://schemas.openxmlformats.org/officeDocument/2006/relationships" id="256" r:id="Reafc796f298d4b30"/>
    <p:sldId xmlns:r="http://schemas.openxmlformats.org/officeDocument/2006/relationships" id="257" r:id="Raec08c549f9d4855"/>
    <p:sldId xmlns:r="http://schemas.openxmlformats.org/officeDocument/2006/relationships" id="258" r:id="R43b91a051c9b4208"/>
    <p:sldId xmlns:r="http://schemas.openxmlformats.org/officeDocument/2006/relationships" id="259" r:id="Ra3ef4577e3964f80"/>
    <p:sldId xmlns:r="http://schemas.openxmlformats.org/officeDocument/2006/relationships" id="260" r:id="R86122d2f8fdd4263"/>
    <p:sldId xmlns:r="http://schemas.openxmlformats.org/officeDocument/2006/relationships" id="261" r:id="R7e34658bf2c04117"/>
    <p:sldId xmlns:r="http://schemas.openxmlformats.org/officeDocument/2006/relationships" id="262" r:id="Rc4244d73599c43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fca250e1f841e2" /><Relationship Type="http://schemas.openxmlformats.org/officeDocument/2006/relationships/slide" Target="/ppt/slides/slide1.xml" Id="Reafc796f298d4b30" /><Relationship Type="http://schemas.openxmlformats.org/officeDocument/2006/relationships/slide" Target="/ppt/slides/slide2.xml" Id="Raec08c549f9d4855" /><Relationship Type="http://schemas.openxmlformats.org/officeDocument/2006/relationships/slide" Target="/ppt/slides/slide3.xml" Id="R43b91a051c9b4208" /><Relationship Type="http://schemas.openxmlformats.org/officeDocument/2006/relationships/slide" Target="/ppt/slides/slide4.xml" Id="Ra3ef4577e3964f80" /><Relationship Type="http://schemas.openxmlformats.org/officeDocument/2006/relationships/slide" Target="/ppt/slides/slide5.xml" Id="R86122d2f8fdd4263" /><Relationship Type="http://schemas.openxmlformats.org/officeDocument/2006/relationships/slide" Target="/ppt/slides/slide6.xml" Id="R7e34658bf2c04117" /><Relationship Type="http://schemas.openxmlformats.org/officeDocument/2006/relationships/slide" Target="/ppt/slides/slide7.xml" Id="Rc4244d73599c43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f21b4c80384f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509924f90485d" /><Relationship Type="http://schemas.openxmlformats.org/officeDocument/2006/relationships/theme" Target="/ppt/slideMasters/theme/theme1.xml" Id="Ra0f892e8d74a46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2509924f9048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f7413d5b244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5845d720542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a75a7399a4b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f45743edc4c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2118033e144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f54bee9d946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9fb6b784e4f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SØR-NORGE FORRETNINGSPARTNER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SØR-NORGE FORRETNINGSPARTNER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549 388 862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34 703 704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30 604 718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178 287 284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321 799 698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Tranes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post@sr-bank-fp.no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www.sr-bank-fp.no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990 945 748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