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85c7df432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f80124a0f4d04"/>
  </p:sldMasterIdLst>
  <p:sldIdLst>
    <p:sldId xmlns:r="http://schemas.openxmlformats.org/officeDocument/2006/relationships" id="256" r:id="Rc18fbac02f5b482d"/>
    <p:sldId xmlns:r="http://schemas.openxmlformats.org/officeDocument/2006/relationships" id="257" r:id="Rfc11606d755b49e1"/>
    <p:sldId xmlns:r="http://schemas.openxmlformats.org/officeDocument/2006/relationships" id="258" r:id="Rf82cc74d6cb84385"/>
    <p:sldId xmlns:r="http://schemas.openxmlformats.org/officeDocument/2006/relationships" id="259" r:id="R7520612116264c06"/>
    <p:sldId xmlns:r="http://schemas.openxmlformats.org/officeDocument/2006/relationships" id="260" r:id="R9cad3056c2de418c"/>
    <p:sldId xmlns:r="http://schemas.openxmlformats.org/officeDocument/2006/relationships" id="261" r:id="Rd705ddb3e9874041"/>
    <p:sldId xmlns:r="http://schemas.openxmlformats.org/officeDocument/2006/relationships" id="262" r:id="R1f10e38c3e54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f80124a0f4d04" /><Relationship Type="http://schemas.openxmlformats.org/officeDocument/2006/relationships/slide" Target="/ppt/slides/slide1.xml" Id="Rc18fbac02f5b482d" /><Relationship Type="http://schemas.openxmlformats.org/officeDocument/2006/relationships/slide" Target="/ppt/slides/slide2.xml" Id="Rfc11606d755b49e1" /><Relationship Type="http://schemas.openxmlformats.org/officeDocument/2006/relationships/slide" Target="/ppt/slides/slide3.xml" Id="Rf82cc74d6cb84385" /><Relationship Type="http://schemas.openxmlformats.org/officeDocument/2006/relationships/slide" Target="/ppt/slides/slide4.xml" Id="R7520612116264c06" /><Relationship Type="http://schemas.openxmlformats.org/officeDocument/2006/relationships/slide" Target="/ppt/slides/slide5.xml" Id="R9cad3056c2de418c" /><Relationship Type="http://schemas.openxmlformats.org/officeDocument/2006/relationships/slide" Target="/ppt/slides/slide6.xml" Id="Rd705ddb3e9874041" /><Relationship Type="http://schemas.openxmlformats.org/officeDocument/2006/relationships/slide" Target="/ppt/slides/slide7.xml" Id="R1f10e38c3e54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86a6f9a6b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89566c6e41bb" /><Relationship Type="http://schemas.openxmlformats.org/officeDocument/2006/relationships/theme" Target="/ppt/slideMasters/theme/theme1.xml" Id="Reba156a713ab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289566c6e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1e6ef2ee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adca89da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1d6177f9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85f0334c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71bd9d9d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597d9f5a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6b9cb0b8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BENTES SALONG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BENTES SALONG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HYTTEBAKK SIGNE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