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7af266333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338def1be4c25"/>
  </p:sldMasterIdLst>
  <p:sldIdLst>
    <p:sldId xmlns:r="http://schemas.openxmlformats.org/officeDocument/2006/relationships" id="256" r:id="Ra7eb13bddc454ba9"/>
    <p:sldId xmlns:r="http://schemas.openxmlformats.org/officeDocument/2006/relationships" id="257" r:id="Raf9dd56a038e4ede"/>
    <p:sldId xmlns:r="http://schemas.openxmlformats.org/officeDocument/2006/relationships" id="258" r:id="Re6a8edb9f30445c6"/>
    <p:sldId xmlns:r="http://schemas.openxmlformats.org/officeDocument/2006/relationships" id="259" r:id="R29698a220aa3446a"/>
    <p:sldId xmlns:r="http://schemas.openxmlformats.org/officeDocument/2006/relationships" id="260" r:id="R720e525781c943fa"/>
    <p:sldId xmlns:r="http://schemas.openxmlformats.org/officeDocument/2006/relationships" id="261" r:id="R9b2676c5d3d647fd"/>
    <p:sldId xmlns:r="http://schemas.openxmlformats.org/officeDocument/2006/relationships" id="262" r:id="R42d3c70ced3f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338def1be4c25" /><Relationship Type="http://schemas.openxmlformats.org/officeDocument/2006/relationships/slide" Target="/ppt/slides/slide1.xml" Id="Ra7eb13bddc454ba9" /><Relationship Type="http://schemas.openxmlformats.org/officeDocument/2006/relationships/slide" Target="/ppt/slides/slide2.xml" Id="Raf9dd56a038e4ede" /><Relationship Type="http://schemas.openxmlformats.org/officeDocument/2006/relationships/slide" Target="/ppt/slides/slide3.xml" Id="Re6a8edb9f30445c6" /><Relationship Type="http://schemas.openxmlformats.org/officeDocument/2006/relationships/slide" Target="/ppt/slides/slide4.xml" Id="R29698a220aa3446a" /><Relationship Type="http://schemas.openxmlformats.org/officeDocument/2006/relationships/slide" Target="/ppt/slides/slide5.xml" Id="R720e525781c943fa" /><Relationship Type="http://schemas.openxmlformats.org/officeDocument/2006/relationships/slide" Target="/ppt/slides/slide6.xml" Id="R9b2676c5d3d647fd" /><Relationship Type="http://schemas.openxmlformats.org/officeDocument/2006/relationships/slide" Target="/ppt/slides/slide7.xml" Id="R42d3c70ced3f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3eac248c8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4e2f596724db2" /><Relationship Type="http://schemas.openxmlformats.org/officeDocument/2006/relationships/theme" Target="/ppt/slideMasters/theme/theme1.xml" Id="R47b4577ebdb2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4e2f59672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77dbde46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be6d4febd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47f7018f7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6715ee4c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31a2d1fe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13bd0f98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6fadc8e80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DYRDAHL METTE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