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801ca1ca98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50841d0fc4f20"/>
  </p:sldMasterIdLst>
  <p:sldIdLst>
    <p:sldId xmlns:r="http://schemas.openxmlformats.org/officeDocument/2006/relationships" id="256" r:id="R5fb5af53f2734b41"/>
    <p:sldId xmlns:r="http://schemas.openxmlformats.org/officeDocument/2006/relationships" id="257" r:id="Rfcc0fa33bb7b4beb"/>
    <p:sldId xmlns:r="http://schemas.openxmlformats.org/officeDocument/2006/relationships" id="258" r:id="R56a1e6d8ce7743dd"/>
    <p:sldId xmlns:r="http://schemas.openxmlformats.org/officeDocument/2006/relationships" id="259" r:id="R169da5c8137b4143"/>
    <p:sldId xmlns:r="http://schemas.openxmlformats.org/officeDocument/2006/relationships" id="260" r:id="R474aabd9bfd749b3"/>
    <p:sldId xmlns:r="http://schemas.openxmlformats.org/officeDocument/2006/relationships" id="261" r:id="R0b93d43fb132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50841d0fc4f20" /><Relationship Type="http://schemas.openxmlformats.org/officeDocument/2006/relationships/slide" Target="/ppt/slides/slide1.xml" Id="R5fb5af53f2734b41" /><Relationship Type="http://schemas.openxmlformats.org/officeDocument/2006/relationships/slide" Target="/ppt/slides/slide2.xml" Id="Rfcc0fa33bb7b4beb" /><Relationship Type="http://schemas.openxmlformats.org/officeDocument/2006/relationships/slide" Target="/ppt/slides/slide3.xml" Id="R56a1e6d8ce7743dd" /><Relationship Type="http://schemas.openxmlformats.org/officeDocument/2006/relationships/slide" Target="/ppt/slides/slide4.xml" Id="R169da5c8137b4143" /><Relationship Type="http://schemas.openxmlformats.org/officeDocument/2006/relationships/slide" Target="/ppt/slides/slide5.xml" Id="R474aabd9bfd749b3" /><Relationship Type="http://schemas.openxmlformats.org/officeDocument/2006/relationships/slide" Target="/ppt/slides/slide6.xml" Id="R0b93d43fb132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b2a14ef0247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b14f5ebd64c68" /><Relationship Type="http://schemas.openxmlformats.org/officeDocument/2006/relationships/theme" Target="/ppt/slideMasters/theme/theme1.xml" Id="R520af22789d3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b14f5ebd64c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6c9ef695b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3a89c1f14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88da9e3b442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2bdc2df744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124cda032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5279a136f43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SREDNA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