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ff9ca4a2c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f2797580a64c9b"/>
  </p:sldMasterIdLst>
  <p:sldIdLst>
    <p:sldId xmlns:r="http://schemas.openxmlformats.org/officeDocument/2006/relationships" id="256" r:id="Rc4fb3383cfdc4844"/>
    <p:sldId xmlns:r="http://schemas.openxmlformats.org/officeDocument/2006/relationships" id="257" r:id="R5a27a347d7d34247"/>
    <p:sldId xmlns:r="http://schemas.openxmlformats.org/officeDocument/2006/relationships" id="258" r:id="Rb610016731754402"/>
    <p:sldId xmlns:r="http://schemas.openxmlformats.org/officeDocument/2006/relationships" id="259" r:id="R2ca01416728b4f80"/>
    <p:sldId xmlns:r="http://schemas.openxmlformats.org/officeDocument/2006/relationships" id="260" r:id="R8add3400fc78499b"/>
    <p:sldId xmlns:r="http://schemas.openxmlformats.org/officeDocument/2006/relationships" id="261" r:id="Rf44e869eb452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2797580a64c9b" /><Relationship Type="http://schemas.openxmlformats.org/officeDocument/2006/relationships/slide" Target="/ppt/slides/slide1.xml" Id="Rc4fb3383cfdc4844" /><Relationship Type="http://schemas.openxmlformats.org/officeDocument/2006/relationships/slide" Target="/ppt/slides/slide2.xml" Id="R5a27a347d7d34247" /><Relationship Type="http://schemas.openxmlformats.org/officeDocument/2006/relationships/slide" Target="/ppt/slides/slide3.xml" Id="Rb610016731754402" /><Relationship Type="http://schemas.openxmlformats.org/officeDocument/2006/relationships/slide" Target="/ppt/slides/slide4.xml" Id="R2ca01416728b4f80" /><Relationship Type="http://schemas.openxmlformats.org/officeDocument/2006/relationships/slide" Target="/ppt/slides/slide5.xml" Id="R8add3400fc78499b" /><Relationship Type="http://schemas.openxmlformats.org/officeDocument/2006/relationships/slide" Target="/ppt/slides/slide6.xml" Id="Rf44e869eb452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12604d53e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a4ad6d4b44492" /><Relationship Type="http://schemas.openxmlformats.org/officeDocument/2006/relationships/theme" Target="/ppt/slideMasters/theme/theme1.xml" Id="R7afa4297c32f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9a4ad6d4b4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701d4ea864d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74d52fdc5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ff43e495f4d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fa48c29ae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f9ce9195e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790f3a5eb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SREDNA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Fjellklangveien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