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e5f588a56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deba40e004dcd"/>
  </p:sldMasterIdLst>
  <p:sldIdLst>
    <p:sldId xmlns:r="http://schemas.openxmlformats.org/officeDocument/2006/relationships" id="256" r:id="R668be6343fea4b60"/>
    <p:sldId xmlns:r="http://schemas.openxmlformats.org/officeDocument/2006/relationships" id="257" r:id="R072eaa734ed24c14"/>
    <p:sldId xmlns:r="http://schemas.openxmlformats.org/officeDocument/2006/relationships" id="258" r:id="R3325d0366d584b53"/>
    <p:sldId xmlns:r="http://schemas.openxmlformats.org/officeDocument/2006/relationships" id="259" r:id="R104838fcf39744d5"/>
    <p:sldId xmlns:r="http://schemas.openxmlformats.org/officeDocument/2006/relationships" id="260" r:id="Ree80351bd42b45be"/>
    <p:sldId xmlns:r="http://schemas.openxmlformats.org/officeDocument/2006/relationships" id="261" r:id="Rf690e532f84244d9"/>
    <p:sldId xmlns:r="http://schemas.openxmlformats.org/officeDocument/2006/relationships" id="262" r:id="Rcaa449db15284b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deba40e004dcd" /><Relationship Type="http://schemas.openxmlformats.org/officeDocument/2006/relationships/slide" Target="/ppt/slides/slide1.xml" Id="R668be6343fea4b60" /><Relationship Type="http://schemas.openxmlformats.org/officeDocument/2006/relationships/slide" Target="/ppt/slides/slide2.xml" Id="R072eaa734ed24c14" /><Relationship Type="http://schemas.openxmlformats.org/officeDocument/2006/relationships/slide" Target="/ppt/slides/slide3.xml" Id="R3325d0366d584b53" /><Relationship Type="http://schemas.openxmlformats.org/officeDocument/2006/relationships/slide" Target="/ppt/slides/slide4.xml" Id="R104838fcf39744d5" /><Relationship Type="http://schemas.openxmlformats.org/officeDocument/2006/relationships/slide" Target="/ppt/slides/slide5.xml" Id="Ree80351bd42b45be" /><Relationship Type="http://schemas.openxmlformats.org/officeDocument/2006/relationships/slide" Target="/ppt/slides/slide6.xml" Id="Rf690e532f84244d9" /><Relationship Type="http://schemas.openxmlformats.org/officeDocument/2006/relationships/slide" Target="/ppt/slides/slide7.xml" Id="Rcaa449db15284b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42f7bad044a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9ca5959674ca9" /><Relationship Type="http://schemas.openxmlformats.org/officeDocument/2006/relationships/theme" Target="/ppt/slideMasters/theme/theme1.xml" Id="R71dd801783fd47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29ca595967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1430853ef4d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df10b83ea48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553cb2bfa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5e3ab83764d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4627fb87641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6ff39479b41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3703e204f44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OBJEKT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OBJEKT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7 025 869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9 384 393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RONNY HØGTORP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Grepps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82 50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990 807 515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