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8d91522c2d4f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f7bc29e274c95"/>
  </p:sldMasterIdLst>
  <p:sldIdLst>
    <p:sldId xmlns:r="http://schemas.openxmlformats.org/officeDocument/2006/relationships" id="256" r:id="R0e11334eeefa454b"/>
    <p:sldId xmlns:r="http://schemas.openxmlformats.org/officeDocument/2006/relationships" id="257" r:id="R29f07a862a204592"/>
    <p:sldId xmlns:r="http://schemas.openxmlformats.org/officeDocument/2006/relationships" id="258" r:id="R42565103871f432e"/>
    <p:sldId xmlns:r="http://schemas.openxmlformats.org/officeDocument/2006/relationships" id="259" r:id="Re1305db6daa246b9"/>
    <p:sldId xmlns:r="http://schemas.openxmlformats.org/officeDocument/2006/relationships" id="260" r:id="R3f897173e9f74611"/>
    <p:sldId xmlns:r="http://schemas.openxmlformats.org/officeDocument/2006/relationships" id="261" r:id="R7d3b4ecb935c4d68"/>
    <p:sldId xmlns:r="http://schemas.openxmlformats.org/officeDocument/2006/relationships" id="262" r:id="R9c9a96f8c8dc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f7bc29e274c95" /><Relationship Type="http://schemas.openxmlformats.org/officeDocument/2006/relationships/slide" Target="/ppt/slides/slide1.xml" Id="R0e11334eeefa454b" /><Relationship Type="http://schemas.openxmlformats.org/officeDocument/2006/relationships/slide" Target="/ppt/slides/slide2.xml" Id="R29f07a862a204592" /><Relationship Type="http://schemas.openxmlformats.org/officeDocument/2006/relationships/slide" Target="/ppt/slides/slide3.xml" Id="R42565103871f432e" /><Relationship Type="http://schemas.openxmlformats.org/officeDocument/2006/relationships/slide" Target="/ppt/slides/slide4.xml" Id="Re1305db6daa246b9" /><Relationship Type="http://schemas.openxmlformats.org/officeDocument/2006/relationships/slide" Target="/ppt/slides/slide5.xml" Id="R3f897173e9f74611" /><Relationship Type="http://schemas.openxmlformats.org/officeDocument/2006/relationships/slide" Target="/ppt/slides/slide6.xml" Id="R7d3b4ecb935c4d68" /><Relationship Type="http://schemas.openxmlformats.org/officeDocument/2006/relationships/slide" Target="/ppt/slides/slide7.xml" Id="R9c9a96f8c8dc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2063eb06b4a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8df3611784f4a" /><Relationship Type="http://schemas.openxmlformats.org/officeDocument/2006/relationships/theme" Target="/ppt/slideMasters/theme/theme1.xml" Id="Rc4b157f35dd249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e8df3611784f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8a0e6d3ca45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66a67df9b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c18cf683c43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54103f21d4d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048f4250543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e96f9c5df4f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22a423e3e45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ASPENES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3 015 933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3 015 933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ANDRE ASPENES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990 804 486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