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1f97e715c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58458896d4659"/>
  </p:sldMasterIdLst>
  <p:sldIdLst>
    <p:sldId xmlns:r="http://schemas.openxmlformats.org/officeDocument/2006/relationships" id="256" r:id="Rba9e0109fd514ad8"/>
    <p:sldId xmlns:r="http://schemas.openxmlformats.org/officeDocument/2006/relationships" id="257" r:id="Ra4b1b536de164669"/>
    <p:sldId xmlns:r="http://schemas.openxmlformats.org/officeDocument/2006/relationships" id="258" r:id="R012b1d9ebaf941b4"/>
    <p:sldId xmlns:r="http://schemas.openxmlformats.org/officeDocument/2006/relationships" id="259" r:id="Ra57e4d69e7cd436a"/>
    <p:sldId xmlns:r="http://schemas.openxmlformats.org/officeDocument/2006/relationships" id="260" r:id="Rca0347369fa841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58458896d4659" /><Relationship Type="http://schemas.openxmlformats.org/officeDocument/2006/relationships/slide" Target="/ppt/slides/slide1.xml" Id="Rba9e0109fd514ad8" /><Relationship Type="http://schemas.openxmlformats.org/officeDocument/2006/relationships/slide" Target="/ppt/slides/slide2.xml" Id="Ra4b1b536de164669" /><Relationship Type="http://schemas.openxmlformats.org/officeDocument/2006/relationships/slide" Target="/ppt/slides/slide3.xml" Id="R012b1d9ebaf941b4" /><Relationship Type="http://schemas.openxmlformats.org/officeDocument/2006/relationships/slide" Target="/ppt/slides/slide4.xml" Id="Ra57e4d69e7cd436a" /><Relationship Type="http://schemas.openxmlformats.org/officeDocument/2006/relationships/slide" Target="/ppt/slides/slide5.xml" Id="Rca0347369fa841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e9fc50f51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afa08ea654926" /><Relationship Type="http://schemas.openxmlformats.org/officeDocument/2006/relationships/theme" Target="/ppt/slideMasters/theme/theme1.xml" Id="R90a3b1a4bf3444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afa08ea65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a039b5e72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d68b779d145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bafad9a649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10c88cd5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fecb4265d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