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faaeaa1f1e42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3f95741d614d7f"/>
  </p:sldMasterIdLst>
  <p:sldIdLst>
    <p:sldId xmlns:r="http://schemas.openxmlformats.org/officeDocument/2006/relationships" id="256" r:id="Rdfac222224cc409a"/>
    <p:sldId xmlns:r="http://schemas.openxmlformats.org/officeDocument/2006/relationships" id="257" r:id="R1e1ba4454fd54df1"/>
    <p:sldId xmlns:r="http://schemas.openxmlformats.org/officeDocument/2006/relationships" id="258" r:id="Rb977ce4a97704eea"/>
    <p:sldId xmlns:r="http://schemas.openxmlformats.org/officeDocument/2006/relationships" id="259" r:id="R4095afbca39641e2"/>
    <p:sldId xmlns:r="http://schemas.openxmlformats.org/officeDocument/2006/relationships" id="260" r:id="R32f59c30b4054c9d"/>
    <p:sldId xmlns:r="http://schemas.openxmlformats.org/officeDocument/2006/relationships" id="261" r:id="R16d60f1bc7924b5f"/>
    <p:sldId xmlns:r="http://schemas.openxmlformats.org/officeDocument/2006/relationships" id="262" r:id="R9cbfdb27a5bb42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f95741d614d7f" /><Relationship Type="http://schemas.openxmlformats.org/officeDocument/2006/relationships/slide" Target="/ppt/slides/slide1.xml" Id="Rdfac222224cc409a" /><Relationship Type="http://schemas.openxmlformats.org/officeDocument/2006/relationships/slide" Target="/ppt/slides/slide2.xml" Id="R1e1ba4454fd54df1" /><Relationship Type="http://schemas.openxmlformats.org/officeDocument/2006/relationships/slide" Target="/ppt/slides/slide3.xml" Id="Rb977ce4a97704eea" /><Relationship Type="http://schemas.openxmlformats.org/officeDocument/2006/relationships/slide" Target="/ppt/slides/slide4.xml" Id="R4095afbca39641e2" /><Relationship Type="http://schemas.openxmlformats.org/officeDocument/2006/relationships/slide" Target="/ppt/slides/slide5.xml" Id="R32f59c30b4054c9d" /><Relationship Type="http://schemas.openxmlformats.org/officeDocument/2006/relationships/slide" Target="/ppt/slides/slide6.xml" Id="R16d60f1bc7924b5f" /><Relationship Type="http://schemas.openxmlformats.org/officeDocument/2006/relationships/slide" Target="/ppt/slides/slide7.xml" Id="R9cbfdb27a5bb42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83a88263e46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f70a77b554e00" /><Relationship Type="http://schemas.openxmlformats.org/officeDocument/2006/relationships/theme" Target="/ppt/slideMasters/theme/theme1.xml" Id="R1525c47147dd44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0f70a77b554e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496ed12b041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d1410ac8844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0c42d964b4b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bdd419cf341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b497bad0343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c0ddd25d049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42929e2d649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CARDEA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EIENDOM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4 459 400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3 702 385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3 722 107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19 864 224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19 960 193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990 763 674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