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1e1c6167a84a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0d421f44f9463b"/>
  </p:sldMasterIdLst>
  <p:sldIdLst>
    <p:sldId xmlns:r="http://schemas.openxmlformats.org/officeDocument/2006/relationships" id="256" r:id="Re170bf7f348f4cf5"/>
    <p:sldId xmlns:r="http://schemas.openxmlformats.org/officeDocument/2006/relationships" id="257" r:id="R14dfcb69578c42c5"/>
    <p:sldId xmlns:r="http://schemas.openxmlformats.org/officeDocument/2006/relationships" id="258" r:id="R1669b9a3b5134eba"/>
    <p:sldId xmlns:r="http://schemas.openxmlformats.org/officeDocument/2006/relationships" id="259" r:id="R153bf7ee451b46da"/>
    <p:sldId xmlns:r="http://schemas.openxmlformats.org/officeDocument/2006/relationships" id="260" r:id="R59920e3566cf4e50"/>
    <p:sldId xmlns:r="http://schemas.openxmlformats.org/officeDocument/2006/relationships" id="261" r:id="R752c305d9b9f4b64"/>
    <p:sldId xmlns:r="http://schemas.openxmlformats.org/officeDocument/2006/relationships" id="262" r:id="R163d697bac7e4a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0d421f44f9463b" /><Relationship Type="http://schemas.openxmlformats.org/officeDocument/2006/relationships/slide" Target="/ppt/slides/slide1.xml" Id="Re170bf7f348f4cf5" /><Relationship Type="http://schemas.openxmlformats.org/officeDocument/2006/relationships/slide" Target="/ppt/slides/slide2.xml" Id="R14dfcb69578c42c5" /><Relationship Type="http://schemas.openxmlformats.org/officeDocument/2006/relationships/slide" Target="/ppt/slides/slide3.xml" Id="R1669b9a3b5134eba" /><Relationship Type="http://schemas.openxmlformats.org/officeDocument/2006/relationships/slide" Target="/ppt/slides/slide4.xml" Id="R153bf7ee451b46da" /><Relationship Type="http://schemas.openxmlformats.org/officeDocument/2006/relationships/slide" Target="/ppt/slides/slide5.xml" Id="R59920e3566cf4e50" /><Relationship Type="http://schemas.openxmlformats.org/officeDocument/2006/relationships/slide" Target="/ppt/slides/slide6.xml" Id="R752c305d9b9f4b64" /><Relationship Type="http://schemas.openxmlformats.org/officeDocument/2006/relationships/slide" Target="/ppt/slides/slide7.xml" Id="R163d697bac7e4a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140b04b51e41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ec707768ce4625" /><Relationship Type="http://schemas.openxmlformats.org/officeDocument/2006/relationships/theme" Target="/ppt/slideMasters/theme/theme1.xml" Id="R2a6d0acadae94e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ec707768ce46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9d719da2564d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c4c5433f5541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080073cc7246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3d171561a344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f059e185384b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f4fffc492b45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0f1e110ea14b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VILHELMSEN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VILHELMSEN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VILHELMSEN AS ble etablert [år] og holder til i Skudeneshavn.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VILHELMSEN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VILHELMSEN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VILHELMSEN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−465 185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26 369 564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224 250 437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224 256 771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VILHELMSEN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KURT ROAR VILHELMSEN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VILHELMSEN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Postvegen 25B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4280 Skudeneshavn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990 754 608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VILHELMSEN AS</a:t>
            </a:r>
          </a:p>
        </p:txBody>
      </p:sp>
    </p:spTree>
  </p:cSld>
  <p:clrMapOvr>
    <a:masterClrMapping xmlns:a="http://schemas.openxmlformats.org/drawingml/2006/main"/>
  </p:clrMapOvr>
</p:sld>
</file>