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47671e785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d6346f85c447b"/>
  </p:sldMasterIdLst>
  <p:sldIdLst>
    <p:sldId xmlns:r="http://schemas.openxmlformats.org/officeDocument/2006/relationships" id="256" r:id="Rbfce1b5bed5e43f2"/>
    <p:sldId xmlns:r="http://schemas.openxmlformats.org/officeDocument/2006/relationships" id="257" r:id="R2af25c0c3f564382"/>
    <p:sldId xmlns:r="http://schemas.openxmlformats.org/officeDocument/2006/relationships" id="258" r:id="R97dc9175c68f4bbb"/>
    <p:sldId xmlns:r="http://schemas.openxmlformats.org/officeDocument/2006/relationships" id="259" r:id="R1365dd4565e6490c"/>
    <p:sldId xmlns:r="http://schemas.openxmlformats.org/officeDocument/2006/relationships" id="260" r:id="R2181055fed784601"/>
    <p:sldId xmlns:r="http://schemas.openxmlformats.org/officeDocument/2006/relationships" id="261" r:id="Rd4a03edc7e7e437e"/>
    <p:sldId xmlns:r="http://schemas.openxmlformats.org/officeDocument/2006/relationships" id="262" r:id="Reeaa3a567e40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d6346f85c447b" /><Relationship Type="http://schemas.openxmlformats.org/officeDocument/2006/relationships/slide" Target="/ppt/slides/slide1.xml" Id="Rbfce1b5bed5e43f2" /><Relationship Type="http://schemas.openxmlformats.org/officeDocument/2006/relationships/slide" Target="/ppt/slides/slide2.xml" Id="R2af25c0c3f564382" /><Relationship Type="http://schemas.openxmlformats.org/officeDocument/2006/relationships/slide" Target="/ppt/slides/slide3.xml" Id="R97dc9175c68f4bbb" /><Relationship Type="http://schemas.openxmlformats.org/officeDocument/2006/relationships/slide" Target="/ppt/slides/slide4.xml" Id="R1365dd4565e6490c" /><Relationship Type="http://schemas.openxmlformats.org/officeDocument/2006/relationships/slide" Target="/ppt/slides/slide5.xml" Id="R2181055fed784601" /><Relationship Type="http://schemas.openxmlformats.org/officeDocument/2006/relationships/slide" Target="/ppt/slides/slide6.xml" Id="Rd4a03edc7e7e437e" /><Relationship Type="http://schemas.openxmlformats.org/officeDocument/2006/relationships/slide" Target="/ppt/slides/slide7.xml" Id="Reeaa3a567e40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84e0539f4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082cb50b64ec8" /><Relationship Type="http://schemas.openxmlformats.org/officeDocument/2006/relationships/theme" Target="/ppt/slideMasters/theme/theme1.xml" Id="Rbaaa9610ea7f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082cb50b6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cb8503d72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6266488e2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efb055e94b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730d4a205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e7a0ce4e7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d26445d59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0179040f1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QUINDELAUG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QUINDELAUG AS ble etablert [år] og holder til i Kvinlog.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LINDELAND TOM ARNT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4473 Kvinlog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QUINDELAUG AS</a:t>
            </a:r>
          </a:p>
        </p:txBody>
      </p:sp>
    </p:spTree>
  </p:cSld>
  <p:clrMapOvr>
    <a:masterClrMapping xmlns:a="http://schemas.openxmlformats.org/drawingml/2006/main"/>
  </p:clrMapOvr>
</p:sld>
</file>