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38955a6bfe4b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1e810bfa54c25"/>
  </p:sldMasterIdLst>
  <p:sldIdLst>
    <p:sldId xmlns:r="http://schemas.openxmlformats.org/officeDocument/2006/relationships" id="256" r:id="R6da669982c4141ed"/>
    <p:sldId xmlns:r="http://schemas.openxmlformats.org/officeDocument/2006/relationships" id="257" r:id="R3f2b3f20187f444b"/>
    <p:sldId xmlns:r="http://schemas.openxmlformats.org/officeDocument/2006/relationships" id="258" r:id="R0f1c0e8d01a947db"/>
    <p:sldId xmlns:r="http://schemas.openxmlformats.org/officeDocument/2006/relationships" id="259" r:id="R2aa02a382d264018"/>
    <p:sldId xmlns:r="http://schemas.openxmlformats.org/officeDocument/2006/relationships" id="260" r:id="R7a6ca38f4597438d"/>
    <p:sldId xmlns:r="http://schemas.openxmlformats.org/officeDocument/2006/relationships" id="261" r:id="R871990b0c4ec4e3d"/>
    <p:sldId xmlns:r="http://schemas.openxmlformats.org/officeDocument/2006/relationships" id="262" r:id="R9b1885bd12594c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1e810bfa54c25" /><Relationship Type="http://schemas.openxmlformats.org/officeDocument/2006/relationships/slide" Target="/ppt/slides/slide1.xml" Id="R6da669982c4141ed" /><Relationship Type="http://schemas.openxmlformats.org/officeDocument/2006/relationships/slide" Target="/ppt/slides/slide2.xml" Id="R3f2b3f20187f444b" /><Relationship Type="http://schemas.openxmlformats.org/officeDocument/2006/relationships/slide" Target="/ppt/slides/slide3.xml" Id="R0f1c0e8d01a947db" /><Relationship Type="http://schemas.openxmlformats.org/officeDocument/2006/relationships/slide" Target="/ppt/slides/slide4.xml" Id="R2aa02a382d264018" /><Relationship Type="http://schemas.openxmlformats.org/officeDocument/2006/relationships/slide" Target="/ppt/slides/slide5.xml" Id="R7a6ca38f4597438d" /><Relationship Type="http://schemas.openxmlformats.org/officeDocument/2006/relationships/slide" Target="/ppt/slides/slide6.xml" Id="R871990b0c4ec4e3d" /><Relationship Type="http://schemas.openxmlformats.org/officeDocument/2006/relationships/slide" Target="/ppt/slides/slide7.xml" Id="R9b1885bd12594c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eb79d38c84b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f06f77fa04004" /><Relationship Type="http://schemas.openxmlformats.org/officeDocument/2006/relationships/theme" Target="/ppt/slideMasters/theme/theme1.xml" Id="Rddc4bfa07c0e49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7f06f77fa040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d42b0feb564a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1acd3dd8443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3715dac5ab4a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e1ba147a043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c9c055fc04bb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3e3fbfa0c48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ac108bc364c7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ENTREPRENØR-DIREKTØR'N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ENTREPRENØR-DIREKTØR'N HOLDING AS ble etablert [år] og holder til i Trofors.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1 847 232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14 952 433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16 736 692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NORDWIN BOGE NYSTAD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Granevegen 177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8684 Trofors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990 652 201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ENTREPRENØR-DIREKTØR'N HOLDING AS</a:t>
            </a:r>
          </a:p>
        </p:txBody>
      </p:sp>
    </p:spTree>
  </p:cSld>
  <p:clrMapOvr>
    <a:masterClrMapping xmlns:a="http://schemas.openxmlformats.org/drawingml/2006/main"/>
  </p:clrMapOvr>
</p:sld>
</file>