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c1a61e2d81841b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125a30491de4318"/>
  </p:sldMasterIdLst>
  <p:sldIdLst>
    <p:sldId xmlns:r="http://schemas.openxmlformats.org/officeDocument/2006/relationships" id="256" r:id="Rfb62ab8e95454b23"/>
    <p:sldId xmlns:r="http://schemas.openxmlformats.org/officeDocument/2006/relationships" id="257" r:id="R2f24d60d974c48fa"/>
    <p:sldId xmlns:r="http://schemas.openxmlformats.org/officeDocument/2006/relationships" id="258" r:id="Rb0172da8d1fa41e2"/>
    <p:sldId xmlns:r="http://schemas.openxmlformats.org/officeDocument/2006/relationships" id="259" r:id="Rc6c36d3b946a41fb"/>
    <p:sldId xmlns:r="http://schemas.openxmlformats.org/officeDocument/2006/relationships" id="260" r:id="Re207bc14f4494ab3"/>
    <p:sldId xmlns:r="http://schemas.openxmlformats.org/officeDocument/2006/relationships" id="261" r:id="Rb1a8dc4c12524b27"/>
    <p:sldId xmlns:r="http://schemas.openxmlformats.org/officeDocument/2006/relationships" id="262" r:id="Rb4cf91dd1879464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125a30491de4318" /><Relationship Type="http://schemas.openxmlformats.org/officeDocument/2006/relationships/slide" Target="/ppt/slides/slide1.xml" Id="Rfb62ab8e95454b23" /><Relationship Type="http://schemas.openxmlformats.org/officeDocument/2006/relationships/slide" Target="/ppt/slides/slide2.xml" Id="R2f24d60d974c48fa" /><Relationship Type="http://schemas.openxmlformats.org/officeDocument/2006/relationships/slide" Target="/ppt/slides/slide3.xml" Id="Rb0172da8d1fa41e2" /><Relationship Type="http://schemas.openxmlformats.org/officeDocument/2006/relationships/slide" Target="/ppt/slides/slide4.xml" Id="Rc6c36d3b946a41fb" /><Relationship Type="http://schemas.openxmlformats.org/officeDocument/2006/relationships/slide" Target="/ppt/slides/slide5.xml" Id="Re207bc14f4494ab3" /><Relationship Type="http://schemas.openxmlformats.org/officeDocument/2006/relationships/slide" Target="/ppt/slides/slide6.xml" Id="Rb1a8dc4c12524b27" /><Relationship Type="http://schemas.openxmlformats.org/officeDocument/2006/relationships/slide" Target="/ppt/slides/slide7.xml" Id="Rb4cf91dd1879464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67ae8e48fb942a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a776c010294108" /><Relationship Type="http://schemas.openxmlformats.org/officeDocument/2006/relationships/theme" Target="/ppt/slideMasters/theme/theme1.xml" Id="Raf46c49f5e17414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7a776c01029410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593aa420d248f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d81d3730c4494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63b66dcde14e9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2486f5386d4de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0ed792e189496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d3c61137f04af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db4f61f541415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KOSLI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KOSLI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KOSLI HOLDING AS ble etablert [år] og holder til i Steinkjer.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KOSLI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KOSLI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KOSLI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3 998 888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1 970 088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4 327 444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57 488 507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61 748 838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KOSLI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VIKAN SIGBJØRN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KOSLI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Ølvegata 16A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7715 Steinkjer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sigbjorn@dulf.no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990 639 493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KOSLI HOLDING AS</a:t>
            </a:r>
          </a:p>
        </p:txBody>
      </p:sp>
    </p:spTree>
  </p:cSld>
  <p:clrMapOvr>
    <a:masterClrMapping xmlns:a="http://schemas.openxmlformats.org/drawingml/2006/main"/>
  </p:clrMapOvr>
</p:sld>
</file>