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c5e8d984e44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0518657b149ce"/>
  </p:sldMasterIdLst>
  <p:sldIdLst>
    <p:sldId xmlns:r="http://schemas.openxmlformats.org/officeDocument/2006/relationships" id="256" r:id="R756b9c20508f4479"/>
    <p:sldId xmlns:r="http://schemas.openxmlformats.org/officeDocument/2006/relationships" id="257" r:id="R9822675a54e14bbb"/>
    <p:sldId xmlns:r="http://schemas.openxmlformats.org/officeDocument/2006/relationships" id="258" r:id="Rfac75e3b17c94327"/>
    <p:sldId xmlns:r="http://schemas.openxmlformats.org/officeDocument/2006/relationships" id="259" r:id="R51b1cb608b104b11"/>
    <p:sldId xmlns:r="http://schemas.openxmlformats.org/officeDocument/2006/relationships" id="260" r:id="Rdd0b4effad6a4d1e"/>
    <p:sldId xmlns:r="http://schemas.openxmlformats.org/officeDocument/2006/relationships" id="261" r:id="R4f384a69a296411a"/>
    <p:sldId xmlns:r="http://schemas.openxmlformats.org/officeDocument/2006/relationships" id="262" r:id="R9c62a2778f8b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0518657b149ce" /><Relationship Type="http://schemas.openxmlformats.org/officeDocument/2006/relationships/slide" Target="/ppt/slides/slide1.xml" Id="R756b9c20508f4479" /><Relationship Type="http://schemas.openxmlformats.org/officeDocument/2006/relationships/slide" Target="/ppt/slides/slide2.xml" Id="R9822675a54e14bbb" /><Relationship Type="http://schemas.openxmlformats.org/officeDocument/2006/relationships/slide" Target="/ppt/slides/slide3.xml" Id="Rfac75e3b17c94327" /><Relationship Type="http://schemas.openxmlformats.org/officeDocument/2006/relationships/slide" Target="/ppt/slides/slide4.xml" Id="R51b1cb608b104b11" /><Relationship Type="http://schemas.openxmlformats.org/officeDocument/2006/relationships/slide" Target="/ppt/slides/slide5.xml" Id="Rdd0b4effad6a4d1e" /><Relationship Type="http://schemas.openxmlformats.org/officeDocument/2006/relationships/slide" Target="/ppt/slides/slide6.xml" Id="R4f384a69a296411a" /><Relationship Type="http://schemas.openxmlformats.org/officeDocument/2006/relationships/slide" Target="/ppt/slides/slide7.xml" Id="R9c62a2778f8b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30ab2e3a9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da2a919304714" /><Relationship Type="http://schemas.openxmlformats.org/officeDocument/2006/relationships/theme" Target="/ppt/slideMasters/theme/theme1.xml" Id="Rca91200ef406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da2a91930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24d638f30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c04414d1b40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19b75db464e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e1f479f7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cecef119d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d92a93644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fe8bc53a9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VESTEGGEN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VESTEGGEN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STEINAR HUSØY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990 622 809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