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5fa3f5d85948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1b9fe1e8f04129"/>
  </p:sldMasterIdLst>
  <p:sldIdLst>
    <p:sldId xmlns:r="http://schemas.openxmlformats.org/officeDocument/2006/relationships" id="256" r:id="Rb8257850917d4ba3"/>
    <p:sldId xmlns:r="http://schemas.openxmlformats.org/officeDocument/2006/relationships" id="257" r:id="Rc140465f5c3c4efa"/>
    <p:sldId xmlns:r="http://schemas.openxmlformats.org/officeDocument/2006/relationships" id="258" r:id="Rb6da246c47d84b37"/>
    <p:sldId xmlns:r="http://schemas.openxmlformats.org/officeDocument/2006/relationships" id="259" r:id="Rf2632662e7cb48cf"/>
    <p:sldId xmlns:r="http://schemas.openxmlformats.org/officeDocument/2006/relationships" id="260" r:id="R82f30a164d8f40c6"/>
    <p:sldId xmlns:r="http://schemas.openxmlformats.org/officeDocument/2006/relationships" id="261" r:id="Rc6cc0d431d1b4657"/>
    <p:sldId xmlns:r="http://schemas.openxmlformats.org/officeDocument/2006/relationships" id="262" r:id="R3f52b1ca9ca942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1b9fe1e8f04129" /><Relationship Type="http://schemas.openxmlformats.org/officeDocument/2006/relationships/slide" Target="/ppt/slides/slide1.xml" Id="Rb8257850917d4ba3" /><Relationship Type="http://schemas.openxmlformats.org/officeDocument/2006/relationships/slide" Target="/ppt/slides/slide2.xml" Id="Rc140465f5c3c4efa" /><Relationship Type="http://schemas.openxmlformats.org/officeDocument/2006/relationships/slide" Target="/ppt/slides/slide3.xml" Id="Rb6da246c47d84b37" /><Relationship Type="http://schemas.openxmlformats.org/officeDocument/2006/relationships/slide" Target="/ppt/slides/slide4.xml" Id="Rf2632662e7cb48cf" /><Relationship Type="http://schemas.openxmlformats.org/officeDocument/2006/relationships/slide" Target="/ppt/slides/slide5.xml" Id="R82f30a164d8f40c6" /><Relationship Type="http://schemas.openxmlformats.org/officeDocument/2006/relationships/slide" Target="/ppt/slides/slide6.xml" Id="Rc6cc0d431d1b4657" /><Relationship Type="http://schemas.openxmlformats.org/officeDocument/2006/relationships/slide" Target="/ppt/slides/slide7.xml" Id="R3f52b1ca9ca942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3fb446f04b42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5132785964c00" /><Relationship Type="http://schemas.openxmlformats.org/officeDocument/2006/relationships/theme" Target="/ppt/slideMasters/theme/theme1.xml" Id="R6bd1a94555b244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c5132785964c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8ebb0d4a2a41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96972136014c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707abf33142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2daa133f4645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d0d24bce943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bb709cc54b49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d7f74d91264c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BURØY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BURØY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BURØY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BURØY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BURØY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BURØY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−250 437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3 353 283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216 225 914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238 380 577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BURØY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KINE BURØY-OLSEN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BURØY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Permian, Hieronymus Heyerdahls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91 73 96 93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kine.ianssen@gmail.com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990 571 066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BURØY AS</a:t>
            </a:r>
          </a:p>
        </p:txBody>
      </p:sp>
    </p:spTree>
  </p:cSld>
  <p:clrMapOvr>
    <a:masterClrMapping xmlns:a="http://schemas.openxmlformats.org/drawingml/2006/main"/>
  </p:clrMapOvr>
</p:sld>
</file>