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01b10c715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7dc4e588b4085"/>
  </p:sldMasterIdLst>
  <p:sldIdLst>
    <p:sldId xmlns:r="http://schemas.openxmlformats.org/officeDocument/2006/relationships" id="256" r:id="R6bf29b0f1c9345db"/>
    <p:sldId xmlns:r="http://schemas.openxmlformats.org/officeDocument/2006/relationships" id="257" r:id="R5510c2f2fbe54718"/>
    <p:sldId xmlns:r="http://schemas.openxmlformats.org/officeDocument/2006/relationships" id="258" r:id="R6b6477016ddb4c7a"/>
    <p:sldId xmlns:r="http://schemas.openxmlformats.org/officeDocument/2006/relationships" id="259" r:id="R5d11123cbc434ca6"/>
    <p:sldId xmlns:r="http://schemas.openxmlformats.org/officeDocument/2006/relationships" id="260" r:id="Red09a112dc834221"/>
    <p:sldId xmlns:r="http://schemas.openxmlformats.org/officeDocument/2006/relationships" id="261" r:id="R3812cf1b55554c12"/>
    <p:sldId xmlns:r="http://schemas.openxmlformats.org/officeDocument/2006/relationships" id="262" r:id="Re698c1da68fe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7dc4e588b4085" /><Relationship Type="http://schemas.openxmlformats.org/officeDocument/2006/relationships/slide" Target="/ppt/slides/slide1.xml" Id="R6bf29b0f1c9345db" /><Relationship Type="http://schemas.openxmlformats.org/officeDocument/2006/relationships/slide" Target="/ppt/slides/slide2.xml" Id="R5510c2f2fbe54718" /><Relationship Type="http://schemas.openxmlformats.org/officeDocument/2006/relationships/slide" Target="/ppt/slides/slide3.xml" Id="R6b6477016ddb4c7a" /><Relationship Type="http://schemas.openxmlformats.org/officeDocument/2006/relationships/slide" Target="/ppt/slides/slide4.xml" Id="R5d11123cbc434ca6" /><Relationship Type="http://schemas.openxmlformats.org/officeDocument/2006/relationships/slide" Target="/ppt/slides/slide5.xml" Id="Red09a112dc834221" /><Relationship Type="http://schemas.openxmlformats.org/officeDocument/2006/relationships/slide" Target="/ppt/slides/slide6.xml" Id="R3812cf1b55554c12" /><Relationship Type="http://schemas.openxmlformats.org/officeDocument/2006/relationships/slide" Target="/ppt/slides/slide7.xml" Id="Re698c1da68fe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55288cd9a41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42a6c295446b8" /><Relationship Type="http://schemas.openxmlformats.org/officeDocument/2006/relationships/theme" Target="/ppt/slideMasters/theme/theme1.xml" Id="R4e8e92acaecd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42a6c2954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709a59fff4f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acebc475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34c342b6a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25c33f73b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b55e34df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7817e03cb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43734d3d9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95 505 397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BENEDETTI MARIANNE J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990 550 905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 AS</a:t>
            </a:r>
          </a:p>
        </p:txBody>
      </p:sp>
    </p:spTree>
  </p:cSld>
  <p:clrMapOvr>
    <a:masterClrMapping xmlns:a="http://schemas.openxmlformats.org/drawingml/2006/main"/>
  </p:clrMapOvr>
</p:sld>
</file>