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7635d8afe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622228b1444a6"/>
  </p:sldMasterIdLst>
  <p:sldIdLst>
    <p:sldId xmlns:r="http://schemas.openxmlformats.org/officeDocument/2006/relationships" id="256" r:id="R04157ecc3ada4594"/>
    <p:sldId xmlns:r="http://schemas.openxmlformats.org/officeDocument/2006/relationships" id="257" r:id="R4abc1b5407434853"/>
    <p:sldId xmlns:r="http://schemas.openxmlformats.org/officeDocument/2006/relationships" id="258" r:id="Rfb66bf7c003d4c11"/>
    <p:sldId xmlns:r="http://schemas.openxmlformats.org/officeDocument/2006/relationships" id="259" r:id="Re9ef537221824bbc"/>
    <p:sldId xmlns:r="http://schemas.openxmlformats.org/officeDocument/2006/relationships" id="260" r:id="R40c2714c51fa4d9d"/>
    <p:sldId xmlns:r="http://schemas.openxmlformats.org/officeDocument/2006/relationships" id="261" r:id="R7da22281344c4561"/>
    <p:sldId xmlns:r="http://schemas.openxmlformats.org/officeDocument/2006/relationships" id="262" r:id="R6f750326fdf5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622228b1444a6" /><Relationship Type="http://schemas.openxmlformats.org/officeDocument/2006/relationships/slide" Target="/ppt/slides/slide1.xml" Id="R04157ecc3ada4594" /><Relationship Type="http://schemas.openxmlformats.org/officeDocument/2006/relationships/slide" Target="/ppt/slides/slide2.xml" Id="R4abc1b5407434853" /><Relationship Type="http://schemas.openxmlformats.org/officeDocument/2006/relationships/slide" Target="/ppt/slides/slide3.xml" Id="Rfb66bf7c003d4c11" /><Relationship Type="http://schemas.openxmlformats.org/officeDocument/2006/relationships/slide" Target="/ppt/slides/slide4.xml" Id="Re9ef537221824bbc" /><Relationship Type="http://schemas.openxmlformats.org/officeDocument/2006/relationships/slide" Target="/ppt/slides/slide5.xml" Id="R40c2714c51fa4d9d" /><Relationship Type="http://schemas.openxmlformats.org/officeDocument/2006/relationships/slide" Target="/ppt/slides/slide6.xml" Id="R7da22281344c4561" /><Relationship Type="http://schemas.openxmlformats.org/officeDocument/2006/relationships/slide" Target="/ppt/slides/slide7.xml" Id="R6f750326fdf5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88c52f7c1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30a2a262d4977" /><Relationship Type="http://schemas.openxmlformats.org/officeDocument/2006/relationships/theme" Target="/ppt/slideMasters/theme/theme1.xml" Id="R77322353c861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30a2a262d49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29d13edc8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d224ee38e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d91ea42aa43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e9edaa0b5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85e3797a6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6b8651259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7126c9dd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HALGUNSET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HALGUNSET INVEST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6 204 322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7 204 322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HALGUNSET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17, Dalgløtt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990 519 188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