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d0899e05c846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3a0a3d80442c3"/>
  </p:sldMasterIdLst>
  <p:sldIdLst>
    <p:sldId xmlns:r="http://schemas.openxmlformats.org/officeDocument/2006/relationships" id="256" r:id="Ra6c0a4f985e34c38"/>
    <p:sldId xmlns:r="http://schemas.openxmlformats.org/officeDocument/2006/relationships" id="257" r:id="R69cac8f248bb4670"/>
    <p:sldId xmlns:r="http://schemas.openxmlformats.org/officeDocument/2006/relationships" id="258" r:id="Rcf3d062e4c244a24"/>
    <p:sldId xmlns:r="http://schemas.openxmlformats.org/officeDocument/2006/relationships" id="259" r:id="Re994d4572a324b7c"/>
    <p:sldId xmlns:r="http://schemas.openxmlformats.org/officeDocument/2006/relationships" id="260" r:id="Rc25118041c78477b"/>
    <p:sldId xmlns:r="http://schemas.openxmlformats.org/officeDocument/2006/relationships" id="261" r:id="R9736ae585f4c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3a0a3d80442c3" /><Relationship Type="http://schemas.openxmlformats.org/officeDocument/2006/relationships/slide" Target="/ppt/slides/slide1.xml" Id="Ra6c0a4f985e34c38" /><Relationship Type="http://schemas.openxmlformats.org/officeDocument/2006/relationships/slide" Target="/ppt/slides/slide2.xml" Id="R69cac8f248bb4670" /><Relationship Type="http://schemas.openxmlformats.org/officeDocument/2006/relationships/slide" Target="/ppt/slides/slide3.xml" Id="Rcf3d062e4c244a24" /><Relationship Type="http://schemas.openxmlformats.org/officeDocument/2006/relationships/slide" Target="/ppt/slides/slide4.xml" Id="Re994d4572a324b7c" /><Relationship Type="http://schemas.openxmlformats.org/officeDocument/2006/relationships/slide" Target="/ppt/slides/slide5.xml" Id="Rc25118041c78477b" /><Relationship Type="http://schemas.openxmlformats.org/officeDocument/2006/relationships/slide" Target="/ppt/slides/slide6.xml" Id="R9736ae585f4c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745aa88284f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f41c8dd7d47bf" /><Relationship Type="http://schemas.openxmlformats.org/officeDocument/2006/relationships/theme" Target="/ppt/slideMasters/theme/theme1.xml" Id="R1cad6d35be5d4d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f41c8dd7d47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63502927c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04dbffa6846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7947c724547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91e7c38ee4a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81d6102c84d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c0bc8a05d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HALGUNSET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HALGUNSET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HALGUNSET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HALGUNSET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HALGUNSET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HALGUNSET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17, Dalgløtt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990 519 188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HALGUNSET INVEST AS</a:t>
            </a:r>
          </a:p>
        </p:txBody>
      </p:sp>
    </p:spTree>
  </p:cSld>
  <p:clrMapOvr>
    <a:masterClrMapping xmlns:a="http://schemas.openxmlformats.org/drawingml/2006/main"/>
  </p:clrMapOvr>
</p:sld>
</file>