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4a6b59457e44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63d4d86a64497a"/>
  </p:sldMasterIdLst>
  <p:sldIdLst>
    <p:sldId xmlns:r="http://schemas.openxmlformats.org/officeDocument/2006/relationships" id="256" r:id="R4310a5fd06784852"/>
    <p:sldId xmlns:r="http://schemas.openxmlformats.org/officeDocument/2006/relationships" id="257" r:id="R826971fb82594177"/>
    <p:sldId xmlns:r="http://schemas.openxmlformats.org/officeDocument/2006/relationships" id="258" r:id="R2a567ee4484c4f54"/>
    <p:sldId xmlns:r="http://schemas.openxmlformats.org/officeDocument/2006/relationships" id="259" r:id="Rd963272cb5fd42d0"/>
    <p:sldId xmlns:r="http://schemas.openxmlformats.org/officeDocument/2006/relationships" id="260" r:id="R2a3275a2aaf74990"/>
    <p:sldId xmlns:r="http://schemas.openxmlformats.org/officeDocument/2006/relationships" id="261" r:id="Rfdfdd716873e4328"/>
    <p:sldId xmlns:r="http://schemas.openxmlformats.org/officeDocument/2006/relationships" id="262" r:id="R9e49eab6628a42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3d4d86a64497a" /><Relationship Type="http://schemas.openxmlformats.org/officeDocument/2006/relationships/slide" Target="/ppt/slides/slide1.xml" Id="R4310a5fd06784852" /><Relationship Type="http://schemas.openxmlformats.org/officeDocument/2006/relationships/slide" Target="/ppt/slides/slide2.xml" Id="R826971fb82594177" /><Relationship Type="http://schemas.openxmlformats.org/officeDocument/2006/relationships/slide" Target="/ppt/slides/slide3.xml" Id="R2a567ee4484c4f54" /><Relationship Type="http://schemas.openxmlformats.org/officeDocument/2006/relationships/slide" Target="/ppt/slides/slide4.xml" Id="Rd963272cb5fd42d0" /><Relationship Type="http://schemas.openxmlformats.org/officeDocument/2006/relationships/slide" Target="/ppt/slides/slide5.xml" Id="R2a3275a2aaf74990" /><Relationship Type="http://schemas.openxmlformats.org/officeDocument/2006/relationships/slide" Target="/ppt/slides/slide6.xml" Id="Rfdfdd716873e4328" /><Relationship Type="http://schemas.openxmlformats.org/officeDocument/2006/relationships/slide" Target="/ppt/slides/slide7.xml" Id="R9e49eab6628a42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792d712e5c4e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045bf704f47d4" /><Relationship Type="http://schemas.openxmlformats.org/officeDocument/2006/relationships/theme" Target="/ppt/slideMasters/theme/theme1.xml" Id="Ree94d9f750334a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a045bf704f47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32955126a44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d9c4bc0824b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4a8ce4d8149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1570c79fa43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493c206fe4e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5256079af46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6f3b07d7e43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KING HOLDING HOV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KING HOLDING HOV AS ble etablert [år] og holder til i Hov.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3 285 811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3 285 949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INGVALDSEN 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Ospevegen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2860 Hov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12 23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keingva@online.no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990 479 895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