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dee05ed6d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3f5deae9794924"/>
  </p:sldMasterIdLst>
  <p:sldIdLst>
    <p:sldId xmlns:r="http://schemas.openxmlformats.org/officeDocument/2006/relationships" id="256" r:id="R078e574a07ea4f26"/>
    <p:sldId xmlns:r="http://schemas.openxmlformats.org/officeDocument/2006/relationships" id="257" r:id="Rbd5fd532cc2744ca"/>
    <p:sldId xmlns:r="http://schemas.openxmlformats.org/officeDocument/2006/relationships" id="258" r:id="Re9309b2d2e674562"/>
    <p:sldId xmlns:r="http://schemas.openxmlformats.org/officeDocument/2006/relationships" id="259" r:id="R32a1b1db86304958"/>
    <p:sldId xmlns:r="http://schemas.openxmlformats.org/officeDocument/2006/relationships" id="260" r:id="Ra1c06208d70c4707"/>
    <p:sldId xmlns:r="http://schemas.openxmlformats.org/officeDocument/2006/relationships" id="261" r:id="R70b7045df40f49c6"/>
    <p:sldId xmlns:r="http://schemas.openxmlformats.org/officeDocument/2006/relationships" id="262" r:id="R82bbcd3bf71e4d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f5deae9794924" /><Relationship Type="http://schemas.openxmlformats.org/officeDocument/2006/relationships/slide" Target="/ppt/slides/slide1.xml" Id="R078e574a07ea4f26" /><Relationship Type="http://schemas.openxmlformats.org/officeDocument/2006/relationships/slide" Target="/ppt/slides/slide2.xml" Id="Rbd5fd532cc2744ca" /><Relationship Type="http://schemas.openxmlformats.org/officeDocument/2006/relationships/slide" Target="/ppt/slides/slide3.xml" Id="Re9309b2d2e674562" /><Relationship Type="http://schemas.openxmlformats.org/officeDocument/2006/relationships/slide" Target="/ppt/slides/slide4.xml" Id="R32a1b1db86304958" /><Relationship Type="http://schemas.openxmlformats.org/officeDocument/2006/relationships/slide" Target="/ppt/slides/slide5.xml" Id="Ra1c06208d70c4707" /><Relationship Type="http://schemas.openxmlformats.org/officeDocument/2006/relationships/slide" Target="/ppt/slides/slide6.xml" Id="R70b7045df40f49c6" /><Relationship Type="http://schemas.openxmlformats.org/officeDocument/2006/relationships/slide" Target="/ppt/slides/slide7.xml" Id="R82bbcd3bf71e4d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576305c6a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7e1e9d9e34efc" /><Relationship Type="http://schemas.openxmlformats.org/officeDocument/2006/relationships/theme" Target="/ppt/slideMasters/theme/theme1.xml" Id="R60faabe5fd5f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97e1e9d9e34e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dfdb895fe46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dc44773b4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8ffdfa336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5266a2cce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cbb839f89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a9a90f2bc4c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27e1797f7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5 375 065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MARKENG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2817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74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audun@regnskapsconsult.no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990 478 090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 HOLDING AS</a:t>
            </a:r>
          </a:p>
        </p:txBody>
      </p:sp>
    </p:spTree>
  </p:cSld>
  <p:clrMapOvr>
    <a:masterClrMapping xmlns:a="http://schemas.openxmlformats.org/drawingml/2006/main"/>
  </p:clrMapOvr>
</p:sld>
</file>