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d97e0a19140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cb713b9fc14e78"/>
  </p:sldMasterIdLst>
  <p:sldIdLst>
    <p:sldId xmlns:r="http://schemas.openxmlformats.org/officeDocument/2006/relationships" id="256" r:id="Rba08774658394cea"/>
    <p:sldId xmlns:r="http://schemas.openxmlformats.org/officeDocument/2006/relationships" id="257" r:id="Re64ac91a73b74b6f"/>
    <p:sldId xmlns:r="http://schemas.openxmlformats.org/officeDocument/2006/relationships" id="258" r:id="R78a88703128f4f50"/>
    <p:sldId xmlns:r="http://schemas.openxmlformats.org/officeDocument/2006/relationships" id="259" r:id="R13ce6907540c4fec"/>
    <p:sldId xmlns:r="http://schemas.openxmlformats.org/officeDocument/2006/relationships" id="260" r:id="Rb928fdc3a3b84478"/>
    <p:sldId xmlns:r="http://schemas.openxmlformats.org/officeDocument/2006/relationships" id="261" r:id="R2b0cd2d51489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cb713b9fc14e78" /><Relationship Type="http://schemas.openxmlformats.org/officeDocument/2006/relationships/slide" Target="/ppt/slides/slide1.xml" Id="Rba08774658394cea" /><Relationship Type="http://schemas.openxmlformats.org/officeDocument/2006/relationships/slide" Target="/ppt/slides/slide2.xml" Id="Re64ac91a73b74b6f" /><Relationship Type="http://schemas.openxmlformats.org/officeDocument/2006/relationships/slide" Target="/ppt/slides/slide3.xml" Id="R78a88703128f4f50" /><Relationship Type="http://schemas.openxmlformats.org/officeDocument/2006/relationships/slide" Target="/ppt/slides/slide4.xml" Id="R13ce6907540c4fec" /><Relationship Type="http://schemas.openxmlformats.org/officeDocument/2006/relationships/slide" Target="/ppt/slides/slide5.xml" Id="Rb928fdc3a3b84478" /><Relationship Type="http://schemas.openxmlformats.org/officeDocument/2006/relationships/slide" Target="/ppt/slides/slide6.xml" Id="R2b0cd2d51489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dd3903ac547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79c14b3904fa6" /><Relationship Type="http://schemas.openxmlformats.org/officeDocument/2006/relationships/theme" Target="/ppt/slideMasters/theme/theme1.xml" Id="Re025dd88ade04a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79c14b390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fe4b00a3048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71c4cd47544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729652e914c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f718896a3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7dc16ae35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2742677b742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ANAX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2817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17 74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audun@regnskapsconsult.no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990 478 090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 HOLDING AS</a:t>
            </a:r>
          </a:p>
        </p:txBody>
      </p:sp>
    </p:spTree>
  </p:cSld>
  <p:clrMapOvr>
    <a:masterClrMapping xmlns:a="http://schemas.openxmlformats.org/drawingml/2006/main"/>
  </p:clrMapOvr>
</p:sld>
</file>