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6a1fdd422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d32149bf24cb9"/>
  </p:sldMasterIdLst>
  <p:sldIdLst>
    <p:sldId xmlns:r="http://schemas.openxmlformats.org/officeDocument/2006/relationships" id="256" r:id="R8767e402be3544c6"/>
    <p:sldId xmlns:r="http://schemas.openxmlformats.org/officeDocument/2006/relationships" id="257" r:id="Rd40cec45086b467a"/>
    <p:sldId xmlns:r="http://schemas.openxmlformats.org/officeDocument/2006/relationships" id="258" r:id="R94ed1b96cf8c477d"/>
    <p:sldId xmlns:r="http://schemas.openxmlformats.org/officeDocument/2006/relationships" id="259" r:id="R9a52207ee7444a1c"/>
    <p:sldId xmlns:r="http://schemas.openxmlformats.org/officeDocument/2006/relationships" id="260" r:id="R8864e93e1004491c"/>
    <p:sldId xmlns:r="http://schemas.openxmlformats.org/officeDocument/2006/relationships" id="261" r:id="Rc59afe5af319434a"/>
    <p:sldId xmlns:r="http://schemas.openxmlformats.org/officeDocument/2006/relationships" id="262" r:id="R4060c903f03f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d32149bf24cb9" /><Relationship Type="http://schemas.openxmlformats.org/officeDocument/2006/relationships/slide" Target="/ppt/slides/slide1.xml" Id="R8767e402be3544c6" /><Relationship Type="http://schemas.openxmlformats.org/officeDocument/2006/relationships/slide" Target="/ppt/slides/slide2.xml" Id="Rd40cec45086b467a" /><Relationship Type="http://schemas.openxmlformats.org/officeDocument/2006/relationships/slide" Target="/ppt/slides/slide3.xml" Id="R94ed1b96cf8c477d" /><Relationship Type="http://schemas.openxmlformats.org/officeDocument/2006/relationships/slide" Target="/ppt/slides/slide4.xml" Id="R9a52207ee7444a1c" /><Relationship Type="http://schemas.openxmlformats.org/officeDocument/2006/relationships/slide" Target="/ppt/slides/slide5.xml" Id="R8864e93e1004491c" /><Relationship Type="http://schemas.openxmlformats.org/officeDocument/2006/relationships/slide" Target="/ppt/slides/slide6.xml" Id="Rc59afe5af319434a" /><Relationship Type="http://schemas.openxmlformats.org/officeDocument/2006/relationships/slide" Target="/ppt/slides/slide7.xml" Id="R4060c903f03f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91db9499f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5e2da54c4090" /><Relationship Type="http://schemas.openxmlformats.org/officeDocument/2006/relationships/theme" Target="/ppt/slideMasters/theme/theme1.xml" Id="R96a41e621840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05e2da54c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ef24517f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699c7386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8a84ccfc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9be413fa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cc7dedd5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bd8b33d5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6054b059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