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9343e1228d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c8e5baaa64a4d"/>
  </p:sldMasterIdLst>
  <p:sldIdLst>
    <p:sldId xmlns:r="http://schemas.openxmlformats.org/officeDocument/2006/relationships" id="256" r:id="Rf110a72363864107"/>
    <p:sldId xmlns:r="http://schemas.openxmlformats.org/officeDocument/2006/relationships" id="257" r:id="R5fac776eda39427f"/>
    <p:sldId xmlns:r="http://schemas.openxmlformats.org/officeDocument/2006/relationships" id="258" r:id="R5776d813c649474d"/>
    <p:sldId xmlns:r="http://schemas.openxmlformats.org/officeDocument/2006/relationships" id="259" r:id="R6885b198d2704db6"/>
    <p:sldId xmlns:r="http://schemas.openxmlformats.org/officeDocument/2006/relationships" id="260" r:id="Rfe75273743264eaa"/>
    <p:sldId xmlns:r="http://schemas.openxmlformats.org/officeDocument/2006/relationships" id="261" r:id="R58e9d79b82504585"/>
    <p:sldId xmlns:r="http://schemas.openxmlformats.org/officeDocument/2006/relationships" id="262" r:id="R75d3545094ac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c8e5baaa64a4d" /><Relationship Type="http://schemas.openxmlformats.org/officeDocument/2006/relationships/slide" Target="/ppt/slides/slide1.xml" Id="Rf110a72363864107" /><Relationship Type="http://schemas.openxmlformats.org/officeDocument/2006/relationships/slide" Target="/ppt/slides/slide2.xml" Id="R5fac776eda39427f" /><Relationship Type="http://schemas.openxmlformats.org/officeDocument/2006/relationships/slide" Target="/ppt/slides/slide3.xml" Id="R5776d813c649474d" /><Relationship Type="http://schemas.openxmlformats.org/officeDocument/2006/relationships/slide" Target="/ppt/slides/slide4.xml" Id="R6885b198d2704db6" /><Relationship Type="http://schemas.openxmlformats.org/officeDocument/2006/relationships/slide" Target="/ppt/slides/slide5.xml" Id="Rfe75273743264eaa" /><Relationship Type="http://schemas.openxmlformats.org/officeDocument/2006/relationships/slide" Target="/ppt/slides/slide6.xml" Id="R58e9d79b82504585" /><Relationship Type="http://schemas.openxmlformats.org/officeDocument/2006/relationships/slide" Target="/ppt/slides/slide7.xml" Id="R75d3545094ac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5f32f99c6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c6e1c799d4c06" /><Relationship Type="http://schemas.openxmlformats.org/officeDocument/2006/relationships/theme" Target="/ppt/slideMasters/theme/theme1.xml" Id="R08c5ac3bf65d40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c6e1c799d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b12330a1345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33b0015c3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58c4046a3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f561dd5ab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c29e4afc5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5f6f7baff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09fb46ee5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LEVREBEKKEN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65 310 878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66 699 385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HANS JAKOB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