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b8b46c31c642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51088efc724511"/>
  </p:sldMasterIdLst>
  <p:sldIdLst>
    <p:sldId xmlns:r="http://schemas.openxmlformats.org/officeDocument/2006/relationships" id="256" r:id="Reff8f94246e44769"/>
    <p:sldId xmlns:r="http://schemas.openxmlformats.org/officeDocument/2006/relationships" id="257" r:id="Rb7029d12947941dd"/>
    <p:sldId xmlns:r="http://schemas.openxmlformats.org/officeDocument/2006/relationships" id="258" r:id="R9c4da2c0a5d94cf3"/>
    <p:sldId xmlns:r="http://schemas.openxmlformats.org/officeDocument/2006/relationships" id="259" r:id="R7c96cd58e8e540c4"/>
    <p:sldId xmlns:r="http://schemas.openxmlformats.org/officeDocument/2006/relationships" id="260" r:id="R1b5da56f25a74542"/>
    <p:sldId xmlns:r="http://schemas.openxmlformats.org/officeDocument/2006/relationships" id="261" r:id="Rbe713f8e51324f78"/>
    <p:sldId xmlns:r="http://schemas.openxmlformats.org/officeDocument/2006/relationships" id="262" r:id="Rf166a35d004e46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1088efc724511" /><Relationship Type="http://schemas.openxmlformats.org/officeDocument/2006/relationships/slide" Target="/ppt/slides/slide1.xml" Id="Reff8f94246e44769" /><Relationship Type="http://schemas.openxmlformats.org/officeDocument/2006/relationships/slide" Target="/ppt/slides/slide2.xml" Id="Rb7029d12947941dd" /><Relationship Type="http://schemas.openxmlformats.org/officeDocument/2006/relationships/slide" Target="/ppt/slides/slide3.xml" Id="R9c4da2c0a5d94cf3" /><Relationship Type="http://schemas.openxmlformats.org/officeDocument/2006/relationships/slide" Target="/ppt/slides/slide4.xml" Id="R7c96cd58e8e540c4" /><Relationship Type="http://schemas.openxmlformats.org/officeDocument/2006/relationships/slide" Target="/ppt/slides/slide5.xml" Id="R1b5da56f25a74542" /><Relationship Type="http://schemas.openxmlformats.org/officeDocument/2006/relationships/slide" Target="/ppt/slides/slide6.xml" Id="Rbe713f8e51324f78" /><Relationship Type="http://schemas.openxmlformats.org/officeDocument/2006/relationships/slide" Target="/ppt/slides/slide7.xml" Id="Rf166a35d004e46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de428abb640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2fd1793d54f40" /><Relationship Type="http://schemas.openxmlformats.org/officeDocument/2006/relationships/theme" Target="/ppt/slideMasters/theme/theme1.xml" Id="R92cdfc8b487643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82fd1793d54f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6008b863a43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cd4ae09744b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f4889c95f43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9668be82943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5040936bf4b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d0d541dbf46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054537f4948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E.K.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E.K.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33 375 566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4 107 449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12 987 136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